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8" r:id="rId5"/>
    <p:sldMasterId id="214748371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y="5143500" cx="9144000"/>
  <p:notesSz cx="6858000" cy="9144000"/>
  <p:embeddedFontLst>
    <p:embeddedFont>
      <p:font typeface="Roboto"/>
      <p:regular r:id="rId60"/>
      <p:bold r:id="rId61"/>
      <p:italic r:id="rId62"/>
      <p:boldItalic r:id="rId63"/>
    </p:embeddedFont>
    <p:embeddedFont>
      <p:font typeface="Red Hat Display"/>
      <p:regular r:id="rId64"/>
      <p:bold r:id="rId65"/>
      <p:italic r:id="rId66"/>
      <p:boldItalic r:id="rId67"/>
    </p:embeddedFont>
    <p:embeddedFont>
      <p:font typeface="Commissioner"/>
      <p:regular r:id="rId68"/>
      <p:bold r:id="rId69"/>
    </p:embeddedFont>
    <p:embeddedFont>
      <p:font typeface="Syne"/>
      <p:regular r:id="rId70"/>
      <p:bold r:id="rId71"/>
    </p:embeddedFont>
    <p:embeddedFont>
      <p:font typeface="Black Han Sans"/>
      <p:regular r:id="rId72"/>
    </p:embeddedFont>
    <p:embeddedFont>
      <p:font typeface="Francois One"/>
      <p:regular r:id="rId73"/>
    </p:embeddedFont>
    <p:embeddedFont>
      <p:font typeface="Syne SemiBold"/>
      <p:regular r:id="rId74"/>
      <p:bold r:id="rId75"/>
    </p:embeddedFont>
    <p:embeddedFont>
      <p:font typeface="Barlow SemiBold"/>
      <p:regular r:id="rId76"/>
      <p:bold r:id="rId77"/>
      <p:italic r:id="rId78"/>
      <p:boldItalic r:id="rId79"/>
    </p:embeddedFont>
    <p:embeddedFont>
      <p:font typeface="Commissioner ExtraBold"/>
      <p:bold r:id="rId80"/>
    </p:embeddedFont>
    <p:embeddedFont>
      <p:font typeface="Open Sans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4B8639-FB0B-4694-9403-EA2E5C7DB215}">
  <a:tblStyle styleId="{EC4B8639-FB0B-4694-9403-EA2E5C7DB2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0197C37-91DC-4686-9337-D274B24495D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OpenSans-boldItalic.fntdata"/><Relationship Id="rId83" Type="http://schemas.openxmlformats.org/officeDocument/2006/relationships/font" Target="fonts/OpenSans-italic.fntdata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CommissionerExtraBold-bold.fntdata"/><Relationship Id="rId82" Type="http://schemas.openxmlformats.org/officeDocument/2006/relationships/font" Target="fonts/OpenSans-bold.fntdata"/><Relationship Id="rId81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FrancoisOne-regular.fntdata"/><Relationship Id="rId72" Type="http://schemas.openxmlformats.org/officeDocument/2006/relationships/font" Target="fonts/BlackHanSans-regular.fntdata"/><Relationship Id="rId31" Type="http://schemas.openxmlformats.org/officeDocument/2006/relationships/slide" Target="slides/slide24.xml"/><Relationship Id="rId75" Type="http://schemas.openxmlformats.org/officeDocument/2006/relationships/font" Target="fonts/SyneSemiBold-bold.fntdata"/><Relationship Id="rId30" Type="http://schemas.openxmlformats.org/officeDocument/2006/relationships/slide" Target="slides/slide23.xml"/><Relationship Id="rId74" Type="http://schemas.openxmlformats.org/officeDocument/2006/relationships/font" Target="fonts/SyneSemiBold-regular.fntdata"/><Relationship Id="rId33" Type="http://schemas.openxmlformats.org/officeDocument/2006/relationships/slide" Target="slides/slide26.xml"/><Relationship Id="rId77" Type="http://schemas.openxmlformats.org/officeDocument/2006/relationships/font" Target="fonts/BarlowSemiBold-bold.fntdata"/><Relationship Id="rId32" Type="http://schemas.openxmlformats.org/officeDocument/2006/relationships/slide" Target="slides/slide25.xml"/><Relationship Id="rId76" Type="http://schemas.openxmlformats.org/officeDocument/2006/relationships/font" Target="fonts/BarlowSemiBold-regular.fntdata"/><Relationship Id="rId35" Type="http://schemas.openxmlformats.org/officeDocument/2006/relationships/slide" Target="slides/slide28.xml"/><Relationship Id="rId79" Type="http://schemas.openxmlformats.org/officeDocument/2006/relationships/font" Target="fonts/BarlowSemiBold-boldItalic.fntdata"/><Relationship Id="rId34" Type="http://schemas.openxmlformats.org/officeDocument/2006/relationships/slide" Target="slides/slide27.xml"/><Relationship Id="rId78" Type="http://schemas.openxmlformats.org/officeDocument/2006/relationships/font" Target="fonts/BarlowSemiBold-italic.fntdata"/><Relationship Id="rId71" Type="http://schemas.openxmlformats.org/officeDocument/2006/relationships/font" Target="fonts/Syne-bold.fntdata"/><Relationship Id="rId70" Type="http://schemas.openxmlformats.org/officeDocument/2006/relationships/font" Target="fonts/Syne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3.xml"/><Relationship Id="rId64" Type="http://schemas.openxmlformats.org/officeDocument/2006/relationships/font" Target="fonts/RedHatDisplay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5.xml"/><Relationship Id="rId66" Type="http://schemas.openxmlformats.org/officeDocument/2006/relationships/font" Target="fonts/RedHatDisplay-italic.fntdata"/><Relationship Id="rId21" Type="http://schemas.openxmlformats.org/officeDocument/2006/relationships/slide" Target="slides/slide14.xml"/><Relationship Id="rId65" Type="http://schemas.openxmlformats.org/officeDocument/2006/relationships/font" Target="fonts/RedHatDisplay-bold.fntdata"/><Relationship Id="rId24" Type="http://schemas.openxmlformats.org/officeDocument/2006/relationships/slide" Target="slides/slide17.xml"/><Relationship Id="rId68" Type="http://schemas.openxmlformats.org/officeDocument/2006/relationships/font" Target="fonts/Commissioner-regular.fntdata"/><Relationship Id="rId23" Type="http://schemas.openxmlformats.org/officeDocument/2006/relationships/slide" Target="slides/slide16.xml"/><Relationship Id="rId67" Type="http://schemas.openxmlformats.org/officeDocument/2006/relationships/font" Target="fonts/RedHatDisplay-bold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Commissioner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30ca95bd11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30ca95bd11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35128de643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35128de643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35128de643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35128de643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30ca95bd11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30ca95bd11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3714248490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33714248490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35128de643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35128de643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35128de64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35128de64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35128de64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35128de64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35128de64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35128de64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35128de64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35128de64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35128de64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35128de64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30ca95bd11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30ca95bd11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35128de64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35128de64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35128de643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35128de643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350fc84a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350fc84a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30ca95bd11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30ca95bd11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350fc84a2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350fc84a2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350fc84a2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350fc84a2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350fc84a2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350fc84a2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30ca95bd11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30ca95bd1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</a:rPr>
              <a:t>A</a:t>
            </a:r>
            <a:r>
              <a:rPr lang="en" sz="1500">
                <a:solidFill>
                  <a:srgbClr val="595959"/>
                </a:solidFill>
              </a:rPr>
              <a:t>s the actual flight price and predicted price follows an  upwardly proportional trend, RF has captured the relationship well.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35128de643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35128de643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350fc84a2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350fc84a2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35128de64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35128de64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350fc84a2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350fc84a2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350fc84a2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350fc84a2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350fc84a2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350fc84a2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35128de643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35128de643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350fc84a2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3350fc84a2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35128de643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35128de643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3714248490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g33714248490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3714248490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g33714248490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3714248490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" name="Google Shape;839;g33714248490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37142484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6" name="Google Shape;846;g337142484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5128de64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5128de64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3714248490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g33714248490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37142484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1" name="Google Shape;861;g337142484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3714248490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g33714248490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3714248490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g33714248490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3714248490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1" name="Google Shape;881;g33714248490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underestimates higher pricing flights but is able to predict low-mid price range well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3714248490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g33714248490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3714248490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3" name="Google Shape;893;g33714248490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3714248490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g33714248490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3714248490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8" name="Google Shape;908;g33714248490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3714248490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5" name="Google Shape;915;g33714248490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35128de643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35128de64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3714248490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g33714248490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3714248490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g33714248490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"Ultimately, the choice between Scikit-Learn and Spark MLlib depends on the dataset size and computational requirements. If we are working with small to medium datasets, Scikit-Learn is a great choice. However, for large-scale applications, Spark MLlib is the better option."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"This project highlighted the importance of hyperparameter tuning, feature importance analysis, and understanding model limitations.”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3714248490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33714248490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35128de643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35128de643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35128de643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35128de643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35128de643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35128de643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35128de64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35128de64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0625" y="4473225"/>
            <a:ext cx="4115987" cy="769394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965275" y="-156625"/>
            <a:ext cx="2453450" cy="158050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36925" y="-53985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3995726">
            <a:off x="-130622" y="3655115"/>
            <a:ext cx="2199510" cy="1987525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-644234">
            <a:off x="6088289" y="3622766"/>
            <a:ext cx="3520410" cy="1799358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798250" y="-738525"/>
            <a:ext cx="3075543" cy="2222829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430479">
            <a:off x="48915" y="-222860"/>
            <a:ext cx="2155859" cy="1948081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098900" y="3115900"/>
            <a:ext cx="2290125" cy="2206451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597000" y="1369050"/>
            <a:ext cx="5115900" cy="191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50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762900" y="3607600"/>
            <a:ext cx="3563100" cy="2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2794625" y="4306375"/>
            <a:ext cx="4747219" cy="887388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1"/>
          <p:cNvSpPr/>
          <p:nvPr/>
        </p:nvSpPr>
        <p:spPr>
          <a:xfrm rot="5400000">
            <a:off x="-471136" y="3834293"/>
            <a:ext cx="2246179" cy="1460600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1"/>
          <p:cNvSpPr/>
          <p:nvPr/>
        </p:nvSpPr>
        <p:spPr>
          <a:xfrm flipH="1">
            <a:off x="-30975" y="-39975"/>
            <a:ext cx="3514322" cy="2263908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6772625" y="3900325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3925525" y="1406850"/>
            <a:ext cx="45519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3927157" y="3342625"/>
            <a:ext cx="4548600" cy="2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7916175" y="4193400"/>
            <a:ext cx="1538510" cy="1000431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/>
          <p:nvPr/>
        </p:nvSpPr>
        <p:spPr>
          <a:xfrm rot="5400000">
            <a:off x="213009" y="3380700"/>
            <a:ext cx="1000431" cy="2971193"/>
          </a:xfrm>
          <a:custGeom>
            <a:rect b="b" l="l" r="r" t="t"/>
            <a:pathLst>
              <a:path extrusionOk="0" h="26554" w="8941">
                <a:moveTo>
                  <a:pt x="4437" y="535"/>
                </a:moveTo>
                <a:cubicBezTo>
                  <a:pt x="2269" y="1335"/>
                  <a:pt x="701" y="3570"/>
                  <a:pt x="334" y="5938"/>
                </a:cubicBezTo>
                <a:cubicBezTo>
                  <a:pt x="0" y="8340"/>
                  <a:pt x="834" y="10775"/>
                  <a:pt x="2402" y="12510"/>
                </a:cubicBezTo>
                <a:cubicBezTo>
                  <a:pt x="3469" y="13711"/>
                  <a:pt x="4870" y="14611"/>
                  <a:pt x="5571" y="16079"/>
                </a:cubicBezTo>
                <a:cubicBezTo>
                  <a:pt x="6538" y="18181"/>
                  <a:pt x="5804" y="20682"/>
                  <a:pt x="5237" y="22917"/>
                </a:cubicBezTo>
                <a:cubicBezTo>
                  <a:pt x="4937" y="24085"/>
                  <a:pt x="4670" y="25352"/>
                  <a:pt x="4670" y="26553"/>
                </a:cubicBezTo>
                <a:lnTo>
                  <a:pt x="8940" y="26553"/>
                </a:lnTo>
                <a:lnTo>
                  <a:pt x="8940" y="434"/>
                </a:lnTo>
                <a:cubicBezTo>
                  <a:pt x="7406" y="68"/>
                  <a:pt x="5871" y="1"/>
                  <a:pt x="4437" y="5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-681475" y="-849132"/>
            <a:ext cx="2789405" cy="2016024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7377925" y="3965475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2" type="title"/>
          </p:nvPr>
        </p:nvSpPr>
        <p:spPr>
          <a:xfrm>
            <a:off x="1698000" y="1607750"/>
            <a:ext cx="2741700" cy="53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subTitle"/>
          </p:nvPr>
        </p:nvSpPr>
        <p:spPr>
          <a:xfrm>
            <a:off x="1698900" y="2304824"/>
            <a:ext cx="2739900" cy="5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3" type="title"/>
          </p:nvPr>
        </p:nvSpPr>
        <p:spPr>
          <a:xfrm>
            <a:off x="815358" y="1647350"/>
            <a:ext cx="678900" cy="69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4" type="title"/>
          </p:nvPr>
        </p:nvSpPr>
        <p:spPr>
          <a:xfrm>
            <a:off x="1671845" y="3152150"/>
            <a:ext cx="2741700" cy="53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5" type="subTitle"/>
          </p:nvPr>
        </p:nvSpPr>
        <p:spPr>
          <a:xfrm>
            <a:off x="1672746" y="3848766"/>
            <a:ext cx="2739900" cy="5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6" type="title"/>
          </p:nvPr>
        </p:nvSpPr>
        <p:spPr>
          <a:xfrm>
            <a:off x="813816" y="3172850"/>
            <a:ext cx="678900" cy="69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7" type="title"/>
          </p:nvPr>
        </p:nvSpPr>
        <p:spPr>
          <a:xfrm>
            <a:off x="5685076" y="1626650"/>
            <a:ext cx="2745600" cy="53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marR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8" type="subTitle"/>
          </p:nvPr>
        </p:nvSpPr>
        <p:spPr>
          <a:xfrm>
            <a:off x="5685928" y="2304288"/>
            <a:ext cx="2744100" cy="5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9" type="title"/>
          </p:nvPr>
        </p:nvSpPr>
        <p:spPr>
          <a:xfrm>
            <a:off x="4829393" y="1647361"/>
            <a:ext cx="677100" cy="69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13" type="title"/>
          </p:nvPr>
        </p:nvSpPr>
        <p:spPr>
          <a:xfrm>
            <a:off x="5685076" y="3152150"/>
            <a:ext cx="2745600" cy="53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marR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4" type="subTitle"/>
          </p:nvPr>
        </p:nvSpPr>
        <p:spPr>
          <a:xfrm>
            <a:off x="5685928" y="3849660"/>
            <a:ext cx="2744100" cy="5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13"/>
          <p:cNvSpPr txBox="1"/>
          <p:nvPr>
            <p:ph hasCustomPrompt="1" idx="15" type="title"/>
          </p:nvPr>
        </p:nvSpPr>
        <p:spPr>
          <a:xfrm>
            <a:off x="4829393" y="3172856"/>
            <a:ext cx="677100" cy="69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4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rot="10800000">
            <a:off x="7126268" y="-29887"/>
            <a:ext cx="2117712" cy="1377063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 rot="10800000">
            <a:off x="-3093192" y="2632759"/>
            <a:ext cx="4684127" cy="3017491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 rot="10800000">
            <a:off x="-3346390" y="1967594"/>
            <a:ext cx="5871840" cy="3682656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>
            <p:ph type="title"/>
          </p:nvPr>
        </p:nvSpPr>
        <p:spPr>
          <a:xfrm>
            <a:off x="1595700" y="3157300"/>
            <a:ext cx="5952600" cy="3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b="1" sz="2100"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1595700" y="1611800"/>
            <a:ext cx="5951400" cy="129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flipH="1" rot="10800000">
            <a:off x="6726600" y="-233325"/>
            <a:ext cx="2947210" cy="1506323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 flipH="1" rot="10800000">
            <a:off x="-798250" y="3199269"/>
            <a:ext cx="3075543" cy="2222829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 flipH="1" rot="10369521">
            <a:off x="-177835" y="3407852"/>
            <a:ext cx="2155859" cy="1948081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 flipH="1" rot="10800000">
            <a:off x="7318425" y="-149877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 txBox="1"/>
          <p:nvPr>
            <p:ph type="title"/>
          </p:nvPr>
        </p:nvSpPr>
        <p:spPr>
          <a:xfrm>
            <a:off x="2140950" y="1473238"/>
            <a:ext cx="4864500" cy="8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106" name="Google Shape;106;p15"/>
          <p:cNvSpPr txBox="1"/>
          <p:nvPr>
            <p:ph idx="1" type="subTitle"/>
          </p:nvPr>
        </p:nvSpPr>
        <p:spPr>
          <a:xfrm>
            <a:off x="2138550" y="2361274"/>
            <a:ext cx="4866900" cy="125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-21275" y="-60700"/>
            <a:ext cx="2635657" cy="1136802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 rot="10800000">
            <a:off x="6034253" y="4475810"/>
            <a:ext cx="3336125" cy="833615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 txBox="1"/>
          <p:nvPr>
            <p:ph type="title"/>
          </p:nvPr>
        </p:nvSpPr>
        <p:spPr>
          <a:xfrm>
            <a:off x="776299" y="3228725"/>
            <a:ext cx="23133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" type="subTitle"/>
          </p:nvPr>
        </p:nvSpPr>
        <p:spPr>
          <a:xfrm>
            <a:off x="778249" y="3718907"/>
            <a:ext cx="2309400" cy="7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2" name="Google Shape;112;p16"/>
          <p:cNvSpPr txBox="1"/>
          <p:nvPr>
            <p:ph idx="2" type="title"/>
          </p:nvPr>
        </p:nvSpPr>
        <p:spPr>
          <a:xfrm>
            <a:off x="3415350" y="3228725"/>
            <a:ext cx="23133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3" type="subTitle"/>
          </p:nvPr>
        </p:nvSpPr>
        <p:spPr>
          <a:xfrm>
            <a:off x="3415350" y="3718907"/>
            <a:ext cx="2313300" cy="7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16"/>
          <p:cNvSpPr txBox="1"/>
          <p:nvPr>
            <p:ph idx="4" type="title"/>
          </p:nvPr>
        </p:nvSpPr>
        <p:spPr>
          <a:xfrm>
            <a:off x="6031851" y="3228725"/>
            <a:ext cx="23133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5" type="subTitle"/>
          </p:nvPr>
        </p:nvSpPr>
        <p:spPr>
          <a:xfrm>
            <a:off x="6031851" y="3718907"/>
            <a:ext cx="2313300" cy="7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6" name="Google Shape;116;p16"/>
          <p:cNvSpPr txBox="1"/>
          <p:nvPr>
            <p:ph idx="6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16"/>
          <p:cNvSpPr/>
          <p:nvPr/>
        </p:nvSpPr>
        <p:spPr>
          <a:xfrm>
            <a:off x="7749100" y="3505025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 flipH="1">
            <a:off x="5818606" y="-1008971"/>
            <a:ext cx="3641723" cy="3911762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 flipH="1">
            <a:off x="6437789" y="909179"/>
            <a:ext cx="1080149" cy="1062207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 rot="10800000">
            <a:off x="5526361" y="3306202"/>
            <a:ext cx="3897993" cy="1992042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-19325" y="-87300"/>
            <a:ext cx="3138011" cy="1353475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 txBox="1"/>
          <p:nvPr>
            <p:ph type="title"/>
          </p:nvPr>
        </p:nvSpPr>
        <p:spPr>
          <a:xfrm>
            <a:off x="1709188" y="1440719"/>
            <a:ext cx="3264300" cy="40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124" name="Google Shape;124;p17"/>
          <p:cNvSpPr txBox="1"/>
          <p:nvPr>
            <p:ph idx="1" type="subTitle"/>
          </p:nvPr>
        </p:nvSpPr>
        <p:spPr>
          <a:xfrm>
            <a:off x="1708738" y="1936372"/>
            <a:ext cx="3265200" cy="176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>
            <a:off x="576600" y="3109350"/>
            <a:ext cx="4460258" cy="2279644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3918840" y="4487355"/>
            <a:ext cx="946605" cy="720462"/>
          </a:xfrm>
          <a:custGeom>
            <a:rect b="b" l="l" r="r" t="t"/>
            <a:pathLst>
              <a:path extrusionOk="0" h="14244" w="18715">
                <a:moveTo>
                  <a:pt x="15445" y="1735"/>
                </a:moveTo>
                <a:cubicBezTo>
                  <a:pt x="14378" y="1034"/>
                  <a:pt x="13044" y="534"/>
                  <a:pt x="11442" y="334"/>
                </a:cubicBezTo>
                <a:cubicBezTo>
                  <a:pt x="9674" y="67"/>
                  <a:pt x="7840" y="0"/>
                  <a:pt x="6205" y="634"/>
                </a:cubicBezTo>
                <a:cubicBezTo>
                  <a:pt x="3970" y="1468"/>
                  <a:pt x="2369" y="3536"/>
                  <a:pt x="1535" y="5804"/>
                </a:cubicBezTo>
                <a:cubicBezTo>
                  <a:pt x="635" y="8206"/>
                  <a:pt x="1" y="11542"/>
                  <a:pt x="501" y="14244"/>
                </a:cubicBezTo>
                <a:lnTo>
                  <a:pt x="16880" y="14244"/>
                </a:lnTo>
                <a:cubicBezTo>
                  <a:pt x="17013" y="14077"/>
                  <a:pt x="17113" y="13910"/>
                  <a:pt x="17180" y="13810"/>
                </a:cubicBezTo>
                <a:cubicBezTo>
                  <a:pt x="17880" y="12543"/>
                  <a:pt x="18181" y="11142"/>
                  <a:pt x="18347" y="9707"/>
                </a:cubicBezTo>
                <a:cubicBezTo>
                  <a:pt x="18714" y="6038"/>
                  <a:pt x="17814" y="3336"/>
                  <a:pt x="15445" y="17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 rot="-10445712">
            <a:off x="82197" y="-539280"/>
            <a:ext cx="3641534" cy="3508483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1966325" y="1334050"/>
            <a:ext cx="622125" cy="600725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 txBox="1"/>
          <p:nvPr>
            <p:ph type="title"/>
          </p:nvPr>
        </p:nvSpPr>
        <p:spPr>
          <a:xfrm>
            <a:off x="4942838" y="1440719"/>
            <a:ext cx="3264300" cy="40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131" name="Google Shape;131;p18"/>
          <p:cNvSpPr txBox="1"/>
          <p:nvPr>
            <p:ph idx="1" type="subTitle"/>
          </p:nvPr>
        </p:nvSpPr>
        <p:spPr>
          <a:xfrm>
            <a:off x="4942388" y="1936372"/>
            <a:ext cx="3265200" cy="176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5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3929675" y="4535527"/>
            <a:ext cx="4002127" cy="748110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-40125" y="-49167"/>
            <a:ext cx="2605145" cy="65096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7615100" y="3954513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 flipH="1" rot="10800000">
            <a:off x="-79600" y="-109724"/>
            <a:ext cx="2755853" cy="596752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>
            <p:ph type="title"/>
          </p:nvPr>
        </p:nvSpPr>
        <p:spPr>
          <a:xfrm>
            <a:off x="905375" y="2156701"/>
            <a:ext cx="2094000" cy="41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19"/>
          <p:cNvSpPr txBox="1"/>
          <p:nvPr>
            <p:ph idx="1" type="subTitle"/>
          </p:nvPr>
        </p:nvSpPr>
        <p:spPr>
          <a:xfrm>
            <a:off x="907862" y="2737725"/>
            <a:ext cx="2093100" cy="10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9" name="Google Shape;139;p19"/>
          <p:cNvSpPr txBox="1"/>
          <p:nvPr>
            <p:ph idx="2" type="title"/>
          </p:nvPr>
        </p:nvSpPr>
        <p:spPr>
          <a:xfrm>
            <a:off x="6144625" y="2015125"/>
            <a:ext cx="2094000" cy="41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3" type="subTitle"/>
          </p:nvPr>
        </p:nvSpPr>
        <p:spPr>
          <a:xfrm>
            <a:off x="6144637" y="2589995"/>
            <a:ext cx="2094000" cy="102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1" name="Google Shape;141;p19"/>
          <p:cNvSpPr txBox="1"/>
          <p:nvPr>
            <p:ph idx="4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-804300" y="4317374"/>
            <a:ext cx="2023768" cy="1315931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 flipH="1">
            <a:off x="5818606" y="-1008971"/>
            <a:ext cx="3641723" cy="3911762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 rot="3180931">
            <a:off x="6093995" y="-214534"/>
            <a:ext cx="3897900" cy="1991995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20"/>
          <p:cNvSpPr txBox="1"/>
          <p:nvPr>
            <p:ph idx="2" type="title"/>
          </p:nvPr>
        </p:nvSpPr>
        <p:spPr>
          <a:xfrm>
            <a:off x="1307600" y="2661175"/>
            <a:ext cx="18837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20"/>
          <p:cNvSpPr txBox="1"/>
          <p:nvPr>
            <p:ph idx="1" type="subTitle"/>
          </p:nvPr>
        </p:nvSpPr>
        <p:spPr>
          <a:xfrm>
            <a:off x="1305650" y="3151350"/>
            <a:ext cx="1887600" cy="7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9" name="Google Shape;149;p20"/>
          <p:cNvSpPr txBox="1"/>
          <p:nvPr>
            <p:ph hasCustomPrompt="1" idx="3" type="title"/>
          </p:nvPr>
        </p:nvSpPr>
        <p:spPr>
          <a:xfrm>
            <a:off x="1831550" y="1558700"/>
            <a:ext cx="835800" cy="83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0" name="Google Shape;150;p20"/>
          <p:cNvSpPr txBox="1"/>
          <p:nvPr>
            <p:ph idx="4" type="title"/>
          </p:nvPr>
        </p:nvSpPr>
        <p:spPr>
          <a:xfrm>
            <a:off x="3630150" y="2661175"/>
            <a:ext cx="18837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5" type="subTitle"/>
          </p:nvPr>
        </p:nvSpPr>
        <p:spPr>
          <a:xfrm>
            <a:off x="3628200" y="3151350"/>
            <a:ext cx="1887600" cy="7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" name="Google Shape;152;p20"/>
          <p:cNvSpPr txBox="1"/>
          <p:nvPr>
            <p:ph hasCustomPrompt="1" idx="6" type="title"/>
          </p:nvPr>
        </p:nvSpPr>
        <p:spPr>
          <a:xfrm>
            <a:off x="4154100" y="1571491"/>
            <a:ext cx="835800" cy="83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3" name="Google Shape;153;p20"/>
          <p:cNvSpPr txBox="1"/>
          <p:nvPr>
            <p:ph idx="7" type="title"/>
          </p:nvPr>
        </p:nvSpPr>
        <p:spPr>
          <a:xfrm>
            <a:off x="5952700" y="2661175"/>
            <a:ext cx="18837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8" type="subTitle"/>
          </p:nvPr>
        </p:nvSpPr>
        <p:spPr>
          <a:xfrm>
            <a:off x="5950750" y="3151350"/>
            <a:ext cx="1887600" cy="7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5" name="Google Shape;155;p20"/>
          <p:cNvSpPr txBox="1"/>
          <p:nvPr>
            <p:ph hasCustomPrompt="1" idx="9" type="title"/>
          </p:nvPr>
        </p:nvSpPr>
        <p:spPr>
          <a:xfrm>
            <a:off x="6476650" y="1558700"/>
            <a:ext cx="835800" cy="83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flipH="1">
            <a:off x="-2339200" y="-202835"/>
            <a:ext cx="3678948" cy="236996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7277150" y="2601950"/>
            <a:ext cx="2933467" cy="2884739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158125" y="-793875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1020206" y="1932275"/>
            <a:ext cx="5107800" cy="131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46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1018406" y="3408100"/>
            <a:ext cx="5111400" cy="2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6004594" y="1530150"/>
            <a:ext cx="21210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/>
          <p:nvPr/>
        </p:nvSpPr>
        <p:spPr>
          <a:xfrm flipH="1" rot="10800000">
            <a:off x="7837877" y="2932289"/>
            <a:ext cx="3678948" cy="236996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 rot="10800000">
            <a:off x="-1316617" y="-1310600"/>
            <a:ext cx="2933467" cy="2884739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/>
          <p:nvPr/>
        </p:nvSpPr>
        <p:spPr>
          <a:xfrm rot="10800000">
            <a:off x="-1339675" y="4064989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>
            <p:ph type="title"/>
          </p:nvPr>
        </p:nvSpPr>
        <p:spPr>
          <a:xfrm>
            <a:off x="1204188" y="1756923"/>
            <a:ext cx="3264300" cy="40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161" name="Google Shape;161;p21"/>
          <p:cNvSpPr txBox="1"/>
          <p:nvPr>
            <p:ph idx="1" type="subTitle"/>
          </p:nvPr>
        </p:nvSpPr>
        <p:spPr>
          <a:xfrm>
            <a:off x="1203750" y="2252577"/>
            <a:ext cx="3265200" cy="113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/>
        </p:nvSpPr>
        <p:spPr>
          <a:xfrm>
            <a:off x="-112000" y="-808350"/>
            <a:ext cx="2045324" cy="2196988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6107775" y="-141775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138925" y="4678900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22"/>
          <p:cNvSpPr/>
          <p:nvPr/>
        </p:nvSpPr>
        <p:spPr>
          <a:xfrm rot="10800000">
            <a:off x="6981453" y="4599035"/>
            <a:ext cx="3336125" cy="833615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 flipH="1">
            <a:off x="8110630" y="-463650"/>
            <a:ext cx="2045324" cy="2196988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 flipH="1">
            <a:off x="-2205846" y="-37975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/>
          <p:nvPr/>
        </p:nvSpPr>
        <p:spPr>
          <a:xfrm flipH="1">
            <a:off x="6875929" y="4837375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3"/>
          <p:cNvSpPr/>
          <p:nvPr/>
        </p:nvSpPr>
        <p:spPr>
          <a:xfrm flipH="1" rot="10800000">
            <a:off x="-1878175" y="4448485"/>
            <a:ext cx="3336125" cy="833615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-66075" y="-105750"/>
            <a:ext cx="2992011" cy="1290503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-828325" y="-294825"/>
            <a:ext cx="1730425" cy="1563650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-478150" y="4396125"/>
            <a:ext cx="1569328" cy="802086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/>
          <p:nvPr/>
        </p:nvSpPr>
        <p:spPr>
          <a:xfrm rot="8999926">
            <a:off x="7710879" y="3997770"/>
            <a:ext cx="2034125" cy="1470151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 rot="10800000">
            <a:off x="8047508" y="-25560"/>
            <a:ext cx="1178967" cy="766635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2" type="title"/>
          </p:nvPr>
        </p:nvSpPr>
        <p:spPr>
          <a:xfrm>
            <a:off x="960788" y="2661175"/>
            <a:ext cx="22677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p24"/>
          <p:cNvSpPr txBox="1"/>
          <p:nvPr>
            <p:ph idx="1" type="subTitle"/>
          </p:nvPr>
        </p:nvSpPr>
        <p:spPr>
          <a:xfrm>
            <a:off x="961388" y="3151350"/>
            <a:ext cx="2266500" cy="7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3" name="Google Shape;183;p24"/>
          <p:cNvSpPr txBox="1"/>
          <p:nvPr>
            <p:ph idx="3" type="title"/>
          </p:nvPr>
        </p:nvSpPr>
        <p:spPr>
          <a:xfrm>
            <a:off x="3438150" y="2661175"/>
            <a:ext cx="22677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24"/>
          <p:cNvSpPr txBox="1"/>
          <p:nvPr>
            <p:ph idx="4" type="subTitle"/>
          </p:nvPr>
        </p:nvSpPr>
        <p:spPr>
          <a:xfrm>
            <a:off x="3438150" y="1605575"/>
            <a:ext cx="2267700" cy="7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marR="914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5" name="Google Shape;185;p24"/>
          <p:cNvSpPr txBox="1"/>
          <p:nvPr>
            <p:ph idx="5" type="title"/>
          </p:nvPr>
        </p:nvSpPr>
        <p:spPr>
          <a:xfrm>
            <a:off x="5866850" y="2661175"/>
            <a:ext cx="22677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6" type="subTitle"/>
          </p:nvPr>
        </p:nvSpPr>
        <p:spPr>
          <a:xfrm>
            <a:off x="5864900" y="3151350"/>
            <a:ext cx="2267700" cy="77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/>
          <p:nvPr/>
        </p:nvSpPr>
        <p:spPr>
          <a:xfrm>
            <a:off x="-36275" y="-110175"/>
            <a:ext cx="3335727" cy="1438753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/>
          <p:nvPr/>
        </p:nvSpPr>
        <p:spPr>
          <a:xfrm rot="10800000">
            <a:off x="5840450" y="3807400"/>
            <a:ext cx="3335727" cy="1438753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6993300" y="4737250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/>
          <p:nvPr/>
        </p:nvSpPr>
        <p:spPr>
          <a:xfrm rot="10800000">
            <a:off x="-194050" y="-110175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5"/>
          <p:cNvSpPr txBox="1"/>
          <p:nvPr>
            <p:ph type="title"/>
          </p:nvPr>
        </p:nvSpPr>
        <p:spPr>
          <a:xfrm>
            <a:off x="1244419" y="3203938"/>
            <a:ext cx="29901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idx="1" type="subTitle"/>
          </p:nvPr>
        </p:nvSpPr>
        <p:spPr>
          <a:xfrm>
            <a:off x="1242319" y="1948625"/>
            <a:ext cx="2994300" cy="10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4" name="Google Shape;194;p25"/>
          <p:cNvSpPr txBox="1"/>
          <p:nvPr>
            <p:ph idx="2" type="title"/>
          </p:nvPr>
        </p:nvSpPr>
        <p:spPr>
          <a:xfrm>
            <a:off x="4911581" y="3203938"/>
            <a:ext cx="29901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idx="3" type="subTitle"/>
          </p:nvPr>
        </p:nvSpPr>
        <p:spPr>
          <a:xfrm>
            <a:off x="4911581" y="1947672"/>
            <a:ext cx="2990100" cy="10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6" name="Google Shape;196;p25"/>
          <p:cNvSpPr txBox="1"/>
          <p:nvPr>
            <p:ph idx="4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/>
          <p:nvPr/>
        </p:nvSpPr>
        <p:spPr>
          <a:xfrm>
            <a:off x="7050425" y="-69625"/>
            <a:ext cx="2453450" cy="158050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6565175" y="-52280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6"/>
          <p:cNvSpPr/>
          <p:nvPr/>
        </p:nvSpPr>
        <p:spPr>
          <a:xfrm rot="10715375">
            <a:off x="82814" y="-123614"/>
            <a:ext cx="2550299" cy="1036695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6"/>
          <p:cNvSpPr/>
          <p:nvPr/>
        </p:nvSpPr>
        <p:spPr>
          <a:xfrm>
            <a:off x="8035125" y="4066175"/>
            <a:ext cx="1744004" cy="1327363"/>
          </a:xfrm>
          <a:custGeom>
            <a:rect b="b" l="l" r="r" t="t"/>
            <a:pathLst>
              <a:path extrusionOk="0" h="14244" w="18715">
                <a:moveTo>
                  <a:pt x="15445" y="1735"/>
                </a:moveTo>
                <a:cubicBezTo>
                  <a:pt x="14378" y="1034"/>
                  <a:pt x="13044" y="534"/>
                  <a:pt x="11442" y="334"/>
                </a:cubicBezTo>
                <a:cubicBezTo>
                  <a:pt x="9674" y="67"/>
                  <a:pt x="7840" y="0"/>
                  <a:pt x="6205" y="634"/>
                </a:cubicBezTo>
                <a:cubicBezTo>
                  <a:pt x="3970" y="1468"/>
                  <a:pt x="2369" y="3536"/>
                  <a:pt x="1535" y="5804"/>
                </a:cubicBezTo>
                <a:cubicBezTo>
                  <a:pt x="635" y="8206"/>
                  <a:pt x="1" y="11542"/>
                  <a:pt x="501" y="14244"/>
                </a:cubicBezTo>
                <a:lnTo>
                  <a:pt x="16880" y="14244"/>
                </a:lnTo>
                <a:cubicBezTo>
                  <a:pt x="17013" y="14077"/>
                  <a:pt x="17113" y="13910"/>
                  <a:pt x="17180" y="13810"/>
                </a:cubicBezTo>
                <a:cubicBezTo>
                  <a:pt x="17880" y="12543"/>
                  <a:pt x="18181" y="11142"/>
                  <a:pt x="18347" y="9707"/>
                </a:cubicBezTo>
                <a:cubicBezTo>
                  <a:pt x="18714" y="6038"/>
                  <a:pt x="17814" y="3336"/>
                  <a:pt x="15445" y="17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6"/>
          <p:cNvSpPr/>
          <p:nvPr/>
        </p:nvSpPr>
        <p:spPr>
          <a:xfrm rot="7605318">
            <a:off x="-713630" y="3173473"/>
            <a:ext cx="1917229" cy="1847179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6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4" name="Google Shape;204;p26"/>
          <p:cNvSpPr txBox="1"/>
          <p:nvPr>
            <p:ph idx="1" type="subTitle"/>
          </p:nvPr>
        </p:nvSpPr>
        <p:spPr>
          <a:xfrm>
            <a:off x="1426900" y="3058175"/>
            <a:ext cx="2031000" cy="10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5" name="Google Shape;205;p26"/>
          <p:cNvSpPr txBox="1"/>
          <p:nvPr>
            <p:ph hasCustomPrompt="1" idx="2" type="title"/>
          </p:nvPr>
        </p:nvSpPr>
        <p:spPr>
          <a:xfrm>
            <a:off x="1427350" y="2622575"/>
            <a:ext cx="2030100" cy="3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6" name="Google Shape;206;p26"/>
          <p:cNvSpPr txBox="1"/>
          <p:nvPr>
            <p:ph idx="3" type="subTitle"/>
          </p:nvPr>
        </p:nvSpPr>
        <p:spPr>
          <a:xfrm>
            <a:off x="5686100" y="3058175"/>
            <a:ext cx="2031000" cy="10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7" name="Google Shape;207;p26"/>
          <p:cNvSpPr txBox="1"/>
          <p:nvPr>
            <p:ph hasCustomPrompt="1" idx="4" type="title"/>
          </p:nvPr>
        </p:nvSpPr>
        <p:spPr>
          <a:xfrm>
            <a:off x="5686550" y="2622575"/>
            <a:ext cx="2030100" cy="3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680325" y="-66800"/>
            <a:ext cx="725515" cy="673834"/>
          </a:xfrm>
          <a:custGeom>
            <a:rect b="b" l="l" r="r" t="t"/>
            <a:pathLst>
              <a:path extrusionOk="0" h="15646" w="16846">
                <a:moveTo>
                  <a:pt x="9207" y="14544"/>
                </a:moveTo>
                <a:cubicBezTo>
                  <a:pt x="11876" y="15645"/>
                  <a:pt x="14377" y="15145"/>
                  <a:pt x="16846" y="14211"/>
                </a:cubicBezTo>
                <a:cubicBezTo>
                  <a:pt x="13343" y="13043"/>
                  <a:pt x="10274" y="10608"/>
                  <a:pt x="8807" y="7206"/>
                </a:cubicBezTo>
                <a:cubicBezTo>
                  <a:pt x="7806" y="4971"/>
                  <a:pt x="7606" y="2502"/>
                  <a:pt x="7639" y="1"/>
                </a:cubicBezTo>
                <a:lnTo>
                  <a:pt x="0" y="1"/>
                </a:lnTo>
                <a:cubicBezTo>
                  <a:pt x="101" y="2969"/>
                  <a:pt x="1401" y="6038"/>
                  <a:pt x="2836" y="8540"/>
                </a:cubicBezTo>
                <a:cubicBezTo>
                  <a:pt x="4304" y="11142"/>
                  <a:pt x="6405" y="13444"/>
                  <a:pt x="9207" y="145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2063815" y="303848"/>
            <a:ext cx="793045" cy="291696"/>
          </a:xfrm>
          <a:custGeom>
            <a:rect b="b" l="l" r="r" t="t"/>
            <a:pathLst>
              <a:path extrusionOk="0" h="6773" w="18414">
                <a:moveTo>
                  <a:pt x="7939" y="768"/>
                </a:moveTo>
                <a:cubicBezTo>
                  <a:pt x="5171" y="1402"/>
                  <a:pt x="2602" y="2769"/>
                  <a:pt x="0" y="3970"/>
                </a:cubicBezTo>
                <a:cubicBezTo>
                  <a:pt x="934" y="4471"/>
                  <a:pt x="1902" y="4971"/>
                  <a:pt x="2902" y="5371"/>
                </a:cubicBezTo>
                <a:cubicBezTo>
                  <a:pt x="6672" y="6772"/>
                  <a:pt x="11042" y="6105"/>
                  <a:pt x="14444" y="4037"/>
                </a:cubicBezTo>
                <a:cubicBezTo>
                  <a:pt x="15945" y="3103"/>
                  <a:pt x="17279" y="1935"/>
                  <a:pt x="18414" y="635"/>
                </a:cubicBezTo>
                <a:cubicBezTo>
                  <a:pt x="14911" y="368"/>
                  <a:pt x="11375" y="1"/>
                  <a:pt x="7939" y="7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1007861" y="-66800"/>
            <a:ext cx="2673587" cy="668063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7602374" y="3763375"/>
            <a:ext cx="2751085" cy="1988329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7758925" y="3787600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-1125150" y="-242825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 txBox="1"/>
          <p:nvPr>
            <p:ph type="title"/>
          </p:nvPr>
        </p:nvSpPr>
        <p:spPr>
          <a:xfrm>
            <a:off x="1344132" y="1711986"/>
            <a:ext cx="28986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1" type="subTitle"/>
          </p:nvPr>
        </p:nvSpPr>
        <p:spPr>
          <a:xfrm>
            <a:off x="1346082" y="2227550"/>
            <a:ext cx="2894700" cy="76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7" name="Google Shape;217;p27"/>
          <p:cNvSpPr txBox="1"/>
          <p:nvPr>
            <p:ph idx="2" type="title"/>
          </p:nvPr>
        </p:nvSpPr>
        <p:spPr>
          <a:xfrm>
            <a:off x="4878434" y="1711975"/>
            <a:ext cx="28986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8" name="Google Shape;218;p27"/>
          <p:cNvSpPr txBox="1"/>
          <p:nvPr>
            <p:ph idx="3" type="subTitle"/>
          </p:nvPr>
        </p:nvSpPr>
        <p:spPr>
          <a:xfrm>
            <a:off x="4878434" y="2226925"/>
            <a:ext cx="2898600" cy="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9" name="Google Shape;219;p27"/>
          <p:cNvSpPr txBox="1"/>
          <p:nvPr>
            <p:ph idx="4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27"/>
          <p:cNvSpPr txBox="1"/>
          <p:nvPr>
            <p:ph idx="5" type="title"/>
          </p:nvPr>
        </p:nvSpPr>
        <p:spPr>
          <a:xfrm>
            <a:off x="1344132" y="3297386"/>
            <a:ext cx="28986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1" name="Google Shape;221;p27"/>
          <p:cNvSpPr txBox="1"/>
          <p:nvPr>
            <p:ph idx="6" type="subTitle"/>
          </p:nvPr>
        </p:nvSpPr>
        <p:spPr>
          <a:xfrm>
            <a:off x="1344132" y="3808725"/>
            <a:ext cx="2898600" cy="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2" name="Google Shape;222;p27"/>
          <p:cNvSpPr txBox="1"/>
          <p:nvPr>
            <p:ph idx="7" type="title"/>
          </p:nvPr>
        </p:nvSpPr>
        <p:spPr>
          <a:xfrm>
            <a:off x="4878434" y="3297375"/>
            <a:ext cx="28986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27"/>
          <p:cNvSpPr txBox="1"/>
          <p:nvPr>
            <p:ph idx="8" type="subTitle"/>
          </p:nvPr>
        </p:nvSpPr>
        <p:spPr>
          <a:xfrm>
            <a:off x="4878434" y="3808100"/>
            <a:ext cx="2898600" cy="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/>
          <p:nvPr/>
        </p:nvSpPr>
        <p:spPr>
          <a:xfrm>
            <a:off x="-40125" y="-49167"/>
            <a:ext cx="2605145" cy="65096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8"/>
          <p:cNvSpPr/>
          <p:nvPr/>
        </p:nvSpPr>
        <p:spPr>
          <a:xfrm rot="10800000">
            <a:off x="5840518" y="-39891"/>
            <a:ext cx="3099547" cy="579392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8"/>
          <p:cNvSpPr/>
          <p:nvPr/>
        </p:nvSpPr>
        <p:spPr>
          <a:xfrm flipH="1" rot="10800000">
            <a:off x="-615684" y="-337073"/>
            <a:ext cx="3275626" cy="709303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8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28"/>
          <p:cNvSpPr txBox="1"/>
          <p:nvPr>
            <p:ph idx="1" type="subTitle"/>
          </p:nvPr>
        </p:nvSpPr>
        <p:spPr>
          <a:xfrm>
            <a:off x="867525" y="3674950"/>
            <a:ext cx="1920300" cy="411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0" name="Google Shape;230;p28"/>
          <p:cNvSpPr txBox="1"/>
          <p:nvPr>
            <p:ph idx="2" type="subTitle"/>
          </p:nvPr>
        </p:nvSpPr>
        <p:spPr>
          <a:xfrm>
            <a:off x="867525" y="4132275"/>
            <a:ext cx="1920300" cy="4545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1" name="Google Shape;231;p28"/>
          <p:cNvSpPr txBox="1"/>
          <p:nvPr>
            <p:ph idx="3" type="subTitle"/>
          </p:nvPr>
        </p:nvSpPr>
        <p:spPr>
          <a:xfrm>
            <a:off x="6319938" y="4132275"/>
            <a:ext cx="1920300" cy="4572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2" name="Google Shape;232;p28"/>
          <p:cNvSpPr txBox="1"/>
          <p:nvPr>
            <p:ph idx="4" type="subTitle"/>
          </p:nvPr>
        </p:nvSpPr>
        <p:spPr>
          <a:xfrm>
            <a:off x="6319950" y="3674950"/>
            <a:ext cx="1920300" cy="411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3" name="Google Shape;233;p28"/>
          <p:cNvSpPr txBox="1"/>
          <p:nvPr>
            <p:ph idx="5" type="subTitle"/>
          </p:nvPr>
        </p:nvSpPr>
        <p:spPr>
          <a:xfrm>
            <a:off x="3593731" y="4132275"/>
            <a:ext cx="1920300" cy="4572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4" name="Google Shape;234;p28"/>
          <p:cNvSpPr txBox="1"/>
          <p:nvPr>
            <p:ph idx="6" type="subTitle"/>
          </p:nvPr>
        </p:nvSpPr>
        <p:spPr>
          <a:xfrm>
            <a:off x="3593592" y="3674950"/>
            <a:ext cx="1920300" cy="411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5" name="Google Shape;235;p28"/>
          <p:cNvSpPr txBox="1"/>
          <p:nvPr>
            <p:ph idx="7" type="subTitle"/>
          </p:nvPr>
        </p:nvSpPr>
        <p:spPr>
          <a:xfrm>
            <a:off x="867525" y="1984248"/>
            <a:ext cx="1920300" cy="411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28"/>
          <p:cNvSpPr txBox="1"/>
          <p:nvPr>
            <p:ph idx="8" type="subTitle"/>
          </p:nvPr>
        </p:nvSpPr>
        <p:spPr>
          <a:xfrm>
            <a:off x="867525" y="2435276"/>
            <a:ext cx="1920300" cy="4512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7" name="Google Shape;237;p28"/>
          <p:cNvSpPr txBox="1"/>
          <p:nvPr>
            <p:ph idx="9" type="subTitle"/>
          </p:nvPr>
        </p:nvSpPr>
        <p:spPr>
          <a:xfrm>
            <a:off x="6319947" y="2433875"/>
            <a:ext cx="1920300" cy="453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8" name="Google Shape;238;p28"/>
          <p:cNvSpPr txBox="1"/>
          <p:nvPr>
            <p:ph idx="13" type="subTitle"/>
          </p:nvPr>
        </p:nvSpPr>
        <p:spPr>
          <a:xfrm>
            <a:off x="6319938" y="1980906"/>
            <a:ext cx="1920300" cy="411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9" name="Google Shape;239;p28"/>
          <p:cNvSpPr txBox="1"/>
          <p:nvPr>
            <p:ph idx="14" type="subTitle"/>
          </p:nvPr>
        </p:nvSpPr>
        <p:spPr>
          <a:xfrm>
            <a:off x="3593736" y="2433875"/>
            <a:ext cx="1920300" cy="453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0" name="Google Shape;240;p28"/>
          <p:cNvSpPr txBox="1"/>
          <p:nvPr>
            <p:ph idx="15" type="subTitle"/>
          </p:nvPr>
        </p:nvSpPr>
        <p:spPr>
          <a:xfrm>
            <a:off x="3593592" y="1980906"/>
            <a:ext cx="1920300" cy="411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5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/>
          <p:nvPr/>
        </p:nvSpPr>
        <p:spPr>
          <a:xfrm>
            <a:off x="80725" y="-1252900"/>
            <a:ext cx="3222108" cy="2328758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"/>
          <p:cNvSpPr/>
          <p:nvPr/>
        </p:nvSpPr>
        <p:spPr>
          <a:xfrm flipH="1">
            <a:off x="3975925" y="4354225"/>
            <a:ext cx="5193507" cy="970812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9"/>
          <p:cNvSpPr/>
          <p:nvPr/>
        </p:nvSpPr>
        <p:spPr>
          <a:xfrm rot="9900048">
            <a:off x="-185655" y="66977"/>
            <a:ext cx="2914762" cy="508641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 txBox="1"/>
          <p:nvPr>
            <p:ph type="title"/>
          </p:nvPr>
        </p:nvSpPr>
        <p:spPr>
          <a:xfrm>
            <a:off x="1839288" y="2952375"/>
            <a:ext cx="5415000" cy="8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246" name="Google Shape;246;p29"/>
          <p:cNvSpPr txBox="1"/>
          <p:nvPr>
            <p:ph idx="1" type="subTitle"/>
          </p:nvPr>
        </p:nvSpPr>
        <p:spPr>
          <a:xfrm>
            <a:off x="2374938" y="3885002"/>
            <a:ext cx="4343700" cy="77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7" name="Google Shape;247;p29"/>
          <p:cNvSpPr/>
          <p:nvPr/>
        </p:nvSpPr>
        <p:spPr>
          <a:xfrm>
            <a:off x="8217375" y="3969600"/>
            <a:ext cx="701350" cy="689700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6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/>
          <p:nvPr/>
        </p:nvSpPr>
        <p:spPr>
          <a:xfrm>
            <a:off x="6027075" y="3051700"/>
            <a:ext cx="3718119" cy="2687246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-660780" y="2610576"/>
            <a:ext cx="1397159" cy="1373951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5419132" y="2682990"/>
            <a:ext cx="5042005" cy="2576682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 txBox="1"/>
          <p:nvPr>
            <p:ph hasCustomPrompt="1" type="title"/>
          </p:nvPr>
        </p:nvSpPr>
        <p:spPr>
          <a:xfrm>
            <a:off x="2642550" y="748351"/>
            <a:ext cx="3858900" cy="56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3" name="Google Shape;253;p30"/>
          <p:cNvSpPr txBox="1"/>
          <p:nvPr>
            <p:ph idx="1" type="subTitle"/>
          </p:nvPr>
        </p:nvSpPr>
        <p:spPr>
          <a:xfrm>
            <a:off x="2642550" y="1379456"/>
            <a:ext cx="38589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4" name="Google Shape;254;p30"/>
          <p:cNvSpPr txBox="1"/>
          <p:nvPr>
            <p:ph hasCustomPrompt="1" idx="2" type="title"/>
          </p:nvPr>
        </p:nvSpPr>
        <p:spPr>
          <a:xfrm>
            <a:off x="2642550" y="2121388"/>
            <a:ext cx="3858900" cy="56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5" name="Google Shape;255;p30"/>
          <p:cNvSpPr txBox="1"/>
          <p:nvPr>
            <p:ph idx="3" type="subTitle"/>
          </p:nvPr>
        </p:nvSpPr>
        <p:spPr>
          <a:xfrm>
            <a:off x="2642550" y="2751702"/>
            <a:ext cx="38589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hasCustomPrompt="1" idx="4" type="title"/>
          </p:nvPr>
        </p:nvSpPr>
        <p:spPr>
          <a:xfrm>
            <a:off x="2642550" y="3494425"/>
            <a:ext cx="3858900" cy="56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7" name="Google Shape;257;p30"/>
          <p:cNvSpPr txBox="1"/>
          <p:nvPr>
            <p:ph idx="5" type="subTitle"/>
          </p:nvPr>
        </p:nvSpPr>
        <p:spPr>
          <a:xfrm>
            <a:off x="2642550" y="4123949"/>
            <a:ext cx="38589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8" name="Google Shape;258;p30"/>
          <p:cNvSpPr/>
          <p:nvPr/>
        </p:nvSpPr>
        <p:spPr>
          <a:xfrm>
            <a:off x="-824250" y="-1263175"/>
            <a:ext cx="3718119" cy="2687246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1276825" y="-338425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 rot="10800000">
            <a:off x="6583825" y="4295000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706900" y="-259775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713200" y="1525025"/>
            <a:ext cx="7717500" cy="31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8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1" name="Google Shape;261;p31"/>
          <p:cNvSpPr txBox="1"/>
          <p:nvPr>
            <p:ph idx="1" type="subTitle"/>
          </p:nvPr>
        </p:nvSpPr>
        <p:spPr>
          <a:xfrm>
            <a:off x="813825" y="2184800"/>
            <a:ext cx="3657600" cy="24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marR="18288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2" name="Google Shape;262;p31"/>
          <p:cNvSpPr txBox="1"/>
          <p:nvPr>
            <p:ph idx="2" type="subTitle"/>
          </p:nvPr>
        </p:nvSpPr>
        <p:spPr>
          <a:xfrm>
            <a:off x="813818" y="1740201"/>
            <a:ext cx="3657600" cy="35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Black Han Sans"/>
              <a:buNone/>
              <a:defRPr b="1" sz="21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63" name="Google Shape;263;p31"/>
          <p:cNvSpPr txBox="1"/>
          <p:nvPr>
            <p:ph idx="3" type="subTitle"/>
          </p:nvPr>
        </p:nvSpPr>
        <p:spPr>
          <a:xfrm>
            <a:off x="4672575" y="2183000"/>
            <a:ext cx="3657600" cy="24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marR="18288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4" name="Google Shape;264;p31"/>
          <p:cNvSpPr txBox="1"/>
          <p:nvPr>
            <p:ph idx="4" type="subTitle"/>
          </p:nvPr>
        </p:nvSpPr>
        <p:spPr>
          <a:xfrm>
            <a:off x="4672582" y="1740200"/>
            <a:ext cx="3657600" cy="35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Black Han Sans"/>
              <a:buNone/>
              <a:defRPr b="1" sz="21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65" name="Google Shape;265;p31"/>
          <p:cNvSpPr/>
          <p:nvPr/>
        </p:nvSpPr>
        <p:spPr>
          <a:xfrm>
            <a:off x="6840375" y="3860538"/>
            <a:ext cx="2031884" cy="1321297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-208250" y="4062488"/>
            <a:ext cx="2879987" cy="1471965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7779188" y="3174075"/>
            <a:ext cx="622125" cy="600725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/>
          <p:nvPr/>
        </p:nvSpPr>
        <p:spPr>
          <a:xfrm>
            <a:off x="8021050" y="-1193075"/>
            <a:ext cx="1649771" cy="4899744"/>
          </a:xfrm>
          <a:custGeom>
            <a:rect b="b" l="l" r="r" t="t"/>
            <a:pathLst>
              <a:path extrusionOk="0" h="26554" w="8941">
                <a:moveTo>
                  <a:pt x="4437" y="535"/>
                </a:moveTo>
                <a:cubicBezTo>
                  <a:pt x="2269" y="1335"/>
                  <a:pt x="701" y="3570"/>
                  <a:pt x="334" y="5938"/>
                </a:cubicBezTo>
                <a:cubicBezTo>
                  <a:pt x="0" y="8340"/>
                  <a:pt x="834" y="10775"/>
                  <a:pt x="2402" y="12510"/>
                </a:cubicBezTo>
                <a:cubicBezTo>
                  <a:pt x="3469" y="13711"/>
                  <a:pt x="4870" y="14611"/>
                  <a:pt x="5571" y="16079"/>
                </a:cubicBezTo>
                <a:cubicBezTo>
                  <a:pt x="6538" y="18181"/>
                  <a:pt x="5804" y="20682"/>
                  <a:pt x="5237" y="22917"/>
                </a:cubicBezTo>
                <a:cubicBezTo>
                  <a:pt x="4937" y="24085"/>
                  <a:pt x="4670" y="25352"/>
                  <a:pt x="4670" y="26553"/>
                </a:cubicBezTo>
                <a:lnTo>
                  <a:pt x="8940" y="26553"/>
                </a:lnTo>
                <a:lnTo>
                  <a:pt x="8940" y="434"/>
                </a:lnTo>
                <a:cubicBezTo>
                  <a:pt x="7406" y="68"/>
                  <a:pt x="5871" y="1"/>
                  <a:pt x="4437" y="5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2"/>
          <p:cNvSpPr/>
          <p:nvPr/>
        </p:nvSpPr>
        <p:spPr>
          <a:xfrm>
            <a:off x="7431550" y="3039525"/>
            <a:ext cx="1103463" cy="1065506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2"/>
          <p:cNvSpPr/>
          <p:nvPr/>
        </p:nvSpPr>
        <p:spPr>
          <a:xfrm>
            <a:off x="5887000" y="3518888"/>
            <a:ext cx="4050309" cy="2070118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2"/>
          <p:cNvSpPr/>
          <p:nvPr/>
        </p:nvSpPr>
        <p:spPr>
          <a:xfrm>
            <a:off x="7079633" y="2940075"/>
            <a:ext cx="2547800" cy="2454711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2"/>
          <p:cNvSpPr/>
          <p:nvPr/>
        </p:nvSpPr>
        <p:spPr>
          <a:xfrm rot="5400000">
            <a:off x="-2408215" y="1095176"/>
            <a:ext cx="5950091" cy="1112239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2"/>
          <p:cNvSpPr/>
          <p:nvPr/>
        </p:nvSpPr>
        <p:spPr>
          <a:xfrm rot="10035811">
            <a:off x="-956817" y="-1268"/>
            <a:ext cx="2478412" cy="2387858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2"/>
          <p:cNvSpPr/>
          <p:nvPr/>
        </p:nvSpPr>
        <p:spPr>
          <a:xfrm rot="7254111">
            <a:off x="317774" y="1904531"/>
            <a:ext cx="701392" cy="689742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2"/>
          <p:cNvSpPr txBox="1"/>
          <p:nvPr>
            <p:ph type="title"/>
          </p:nvPr>
        </p:nvSpPr>
        <p:spPr>
          <a:xfrm>
            <a:off x="2642550" y="789725"/>
            <a:ext cx="3858900" cy="74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56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/>
        </p:txBody>
      </p:sp>
      <p:sp>
        <p:nvSpPr>
          <p:cNvPr id="277" name="Google Shape;277;p32"/>
          <p:cNvSpPr txBox="1"/>
          <p:nvPr>
            <p:ph idx="1" type="subTitle"/>
          </p:nvPr>
        </p:nvSpPr>
        <p:spPr>
          <a:xfrm>
            <a:off x="2642550" y="1771376"/>
            <a:ext cx="3858900" cy="35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8" name="Google Shape;278;p32"/>
          <p:cNvSpPr txBox="1"/>
          <p:nvPr>
            <p:ph idx="2" type="subTitle"/>
          </p:nvPr>
        </p:nvSpPr>
        <p:spPr>
          <a:xfrm>
            <a:off x="2642550" y="2155425"/>
            <a:ext cx="3858900" cy="93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9" name="Google Shape;279;p32"/>
          <p:cNvSpPr txBox="1"/>
          <p:nvPr/>
        </p:nvSpPr>
        <p:spPr>
          <a:xfrm>
            <a:off x="2827500" y="3611875"/>
            <a:ext cx="34890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 Narrow"/>
              <a:buNone/>
            </a:pP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 </a:t>
            </a:r>
            <a:endParaRPr sz="12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7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/>
          <p:nvPr/>
        </p:nvSpPr>
        <p:spPr>
          <a:xfrm>
            <a:off x="6430655" y="1855978"/>
            <a:ext cx="6884659" cy="4975843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-362825" y="-320375"/>
            <a:ext cx="5841347" cy="2519468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3"/>
          <p:cNvSpPr/>
          <p:nvPr/>
        </p:nvSpPr>
        <p:spPr>
          <a:xfrm>
            <a:off x="6705700" y="2199100"/>
            <a:ext cx="3543224" cy="3413764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7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/>
          <p:nvPr/>
        </p:nvSpPr>
        <p:spPr>
          <a:xfrm>
            <a:off x="-2872720" y="3172028"/>
            <a:ext cx="6884659" cy="4975843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4"/>
          <p:cNvSpPr/>
          <p:nvPr/>
        </p:nvSpPr>
        <p:spPr>
          <a:xfrm flipH="1">
            <a:off x="4764725" y="-224775"/>
            <a:ext cx="5841347" cy="2519468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4"/>
          <p:cNvSpPr/>
          <p:nvPr/>
        </p:nvSpPr>
        <p:spPr>
          <a:xfrm rot="4500029">
            <a:off x="93659" y="2718207"/>
            <a:ext cx="3543161" cy="3413704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5"/>
          <p:cNvGrpSpPr/>
          <p:nvPr/>
        </p:nvGrpSpPr>
        <p:grpSpPr>
          <a:xfrm>
            <a:off x="-1889882" y="-2665463"/>
            <a:ext cx="11164449" cy="9216288"/>
            <a:chOff x="-1889882" y="-2665463"/>
            <a:chExt cx="11164449" cy="9216288"/>
          </a:xfrm>
        </p:grpSpPr>
        <p:sp>
          <p:nvSpPr>
            <p:cNvPr id="290" name="Google Shape;290;p35"/>
            <p:cNvSpPr/>
            <p:nvPr/>
          </p:nvSpPr>
          <p:spPr>
            <a:xfrm rot="413639">
              <a:off x="6660988" y="4412558"/>
              <a:ext cx="2502879" cy="1995266"/>
            </a:xfrm>
            <a:custGeom>
              <a:rect b="b" l="l" r="r" t="t"/>
              <a:pathLst>
                <a:path extrusionOk="0" h="1995809" w="2503560">
                  <a:moveTo>
                    <a:pt x="2359679" y="330860"/>
                  </a:moveTo>
                  <a:cubicBezTo>
                    <a:pt x="2359679" y="330860"/>
                    <a:pt x="2191519" y="19683"/>
                    <a:pt x="1831164" y="1554"/>
                  </a:cubicBezTo>
                  <a:cubicBezTo>
                    <a:pt x="1470810" y="-16575"/>
                    <a:pt x="1342588" y="352392"/>
                    <a:pt x="1080032" y="494714"/>
                  </a:cubicBezTo>
                  <a:cubicBezTo>
                    <a:pt x="942572" y="569313"/>
                    <a:pt x="664597" y="444426"/>
                    <a:pt x="517968" y="487143"/>
                  </a:cubicBezTo>
                  <a:cubicBezTo>
                    <a:pt x="49188" y="623908"/>
                    <a:pt x="-118139" y="1249875"/>
                    <a:pt x="83571" y="1580431"/>
                  </a:cubicBezTo>
                  <a:cubicBezTo>
                    <a:pt x="258122" y="1867020"/>
                    <a:pt x="559227" y="1998506"/>
                    <a:pt x="1014324" y="1996700"/>
                  </a:cubicBezTo>
                  <a:cubicBezTo>
                    <a:pt x="1469421" y="1994894"/>
                    <a:pt x="1789072" y="2010592"/>
                    <a:pt x="2191380" y="1681772"/>
                  </a:cubicBezTo>
                  <a:cubicBezTo>
                    <a:pt x="2593688" y="1352952"/>
                    <a:pt x="2556665" y="741989"/>
                    <a:pt x="2359679" y="330860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5"/>
            <p:cNvSpPr/>
            <p:nvPr/>
          </p:nvSpPr>
          <p:spPr>
            <a:xfrm rot="1397564">
              <a:off x="-1382452" y="-2205071"/>
              <a:ext cx="2984344" cy="3181591"/>
            </a:xfrm>
            <a:custGeom>
              <a:rect b="b" l="l" r="r" t="t"/>
              <a:pathLst>
                <a:path extrusionOk="0" h="3185047" w="2987585">
                  <a:moveTo>
                    <a:pt x="1104335" y="26456"/>
                  </a:moveTo>
                  <a:cubicBezTo>
                    <a:pt x="868174" y="65284"/>
                    <a:pt x="642640" y="150858"/>
                    <a:pt x="450794" y="298736"/>
                  </a:cubicBezTo>
                  <a:cubicBezTo>
                    <a:pt x="171706" y="514060"/>
                    <a:pt x="16951" y="835447"/>
                    <a:pt x="767" y="1185174"/>
                  </a:cubicBezTo>
                  <a:cubicBezTo>
                    <a:pt x="-9860" y="1416057"/>
                    <a:pt x="45221" y="1641174"/>
                    <a:pt x="111902" y="1860387"/>
                  </a:cubicBezTo>
                  <a:cubicBezTo>
                    <a:pt x="197475" y="2142114"/>
                    <a:pt x="252765" y="2463640"/>
                    <a:pt x="431414" y="2704734"/>
                  </a:cubicBezTo>
                  <a:cubicBezTo>
                    <a:pt x="709946" y="3079813"/>
                    <a:pt x="1248185" y="3238041"/>
                    <a:pt x="1698351" y="3170944"/>
                  </a:cubicBezTo>
                  <a:cubicBezTo>
                    <a:pt x="1989176" y="3127532"/>
                    <a:pt x="2296464" y="2962566"/>
                    <a:pt x="2385997" y="2663891"/>
                  </a:cubicBezTo>
                  <a:cubicBezTo>
                    <a:pt x="2419129" y="2553382"/>
                    <a:pt x="2435243" y="2434676"/>
                    <a:pt x="2491853" y="2332501"/>
                  </a:cubicBezTo>
                  <a:cubicBezTo>
                    <a:pt x="2559714" y="2210114"/>
                    <a:pt x="2682726" y="2138641"/>
                    <a:pt x="2776149" y="2038967"/>
                  </a:cubicBezTo>
                  <a:cubicBezTo>
                    <a:pt x="2891590" y="1915885"/>
                    <a:pt x="2938059" y="1762519"/>
                    <a:pt x="2966815" y="1600332"/>
                  </a:cubicBezTo>
                  <a:cubicBezTo>
                    <a:pt x="3029744" y="1245257"/>
                    <a:pt x="2943823" y="869135"/>
                    <a:pt x="2736349" y="574559"/>
                  </a:cubicBezTo>
                  <a:cubicBezTo>
                    <a:pt x="2519845" y="267271"/>
                    <a:pt x="2198666" y="102236"/>
                    <a:pt x="1834005" y="37500"/>
                  </a:cubicBezTo>
                  <a:cubicBezTo>
                    <a:pt x="1793996" y="30554"/>
                    <a:pt x="1753779" y="24372"/>
                    <a:pt x="1713423" y="19302"/>
                  </a:cubicBezTo>
                  <a:cubicBezTo>
                    <a:pt x="1513242" y="-5912"/>
                    <a:pt x="1304864" y="-6745"/>
                    <a:pt x="1104335" y="26456"/>
                  </a:cubicBezTo>
                  <a:close/>
                </a:path>
              </a:pathLst>
            </a:custGeom>
            <a:solidFill>
              <a:srgbClr val="87E8BD">
                <a:alpha val="3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35"/>
          <p:cNvGrpSpPr/>
          <p:nvPr/>
        </p:nvGrpSpPr>
        <p:grpSpPr>
          <a:xfrm>
            <a:off x="-129830" y="3013234"/>
            <a:ext cx="646623" cy="854224"/>
            <a:chOff x="-129830" y="3390059"/>
            <a:chExt cx="646623" cy="854224"/>
          </a:xfrm>
        </p:grpSpPr>
        <p:sp>
          <p:nvSpPr>
            <p:cNvPr id="293" name="Google Shape;293;p35"/>
            <p:cNvSpPr/>
            <p:nvPr/>
          </p:nvSpPr>
          <p:spPr>
            <a:xfrm>
              <a:off x="-129830" y="3390059"/>
              <a:ext cx="646623" cy="407481"/>
            </a:xfrm>
            <a:custGeom>
              <a:rect b="b" l="l" r="r" t="t"/>
              <a:pathLst>
                <a:path extrusionOk="0" h="407481" w="646623">
                  <a:moveTo>
                    <a:pt x="58927" y="25217"/>
                  </a:moveTo>
                  <a:lnTo>
                    <a:pt x="11213" y="25217"/>
                  </a:lnTo>
                  <a:cubicBezTo>
                    <a:pt x="4702" y="24452"/>
                    <a:pt x="44" y="18551"/>
                    <a:pt x="817" y="12040"/>
                  </a:cubicBezTo>
                  <a:cubicBezTo>
                    <a:pt x="1459" y="6586"/>
                    <a:pt x="5758" y="2286"/>
                    <a:pt x="11213" y="1644"/>
                  </a:cubicBezTo>
                  <a:lnTo>
                    <a:pt x="58927" y="1644"/>
                  </a:lnTo>
                  <a:cubicBezTo>
                    <a:pt x="65438" y="855"/>
                    <a:pt x="71348" y="5497"/>
                    <a:pt x="72136" y="12008"/>
                  </a:cubicBezTo>
                  <a:cubicBezTo>
                    <a:pt x="72924" y="18519"/>
                    <a:pt x="68283" y="24428"/>
                    <a:pt x="61772" y="25217"/>
                  </a:cubicBezTo>
                  <a:close/>
                  <a:moveTo>
                    <a:pt x="70794" y="67891"/>
                  </a:moveTo>
                  <a:cubicBezTo>
                    <a:pt x="70844" y="61470"/>
                    <a:pt x="65674" y="56235"/>
                    <a:pt x="59252" y="56186"/>
                  </a:cubicBezTo>
                  <a:cubicBezTo>
                    <a:pt x="59196" y="56186"/>
                    <a:pt x="59146" y="56186"/>
                    <a:pt x="59090" y="56186"/>
                  </a:cubicBezTo>
                  <a:lnTo>
                    <a:pt x="11213" y="56186"/>
                  </a:lnTo>
                  <a:cubicBezTo>
                    <a:pt x="4702" y="56950"/>
                    <a:pt x="44" y="62851"/>
                    <a:pt x="817" y="69362"/>
                  </a:cubicBezTo>
                  <a:cubicBezTo>
                    <a:pt x="1459" y="74817"/>
                    <a:pt x="5758" y="79117"/>
                    <a:pt x="11213" y="79759"/>
                  </a:cubicBezTo>
                  <a:lnTo>
                    <a:pt x="58927" y="79759"/>
                  </a:lnTo>
                  <a:cubicBezTo>
                    <a:pt x="65478" y="79759"/>
                    <a:pt x="70794" y="74443"/>
                    <a:pt x="70794" y="67891"/>
                  </a:cubicBezTo>
                  <a:close/>
                  <a:moveTo>
                    <a:pt x="70794" y="122596"/>
                  </a:moveTo>
                  <a:cubicBezTo>
                    <a:pt x="70794" y="116044"/>
                    <a:pt x="65478" y="110728"/>
                    <a:pt x="58927" y="110728"/>
                  </a:cubicBezTo>
                  <a:lnTo>
                    <a:pt x="11213" y="110728"/>
                  </a:lnTo>
                  <a:cubicBezTo>
                    <a:pt x="4702" y="111492"/>
                    <a:pt x="44" y="117394"/>
                    <a:pt x="817" y="123905"/>
                  </a:cubicBezTo>
                  <a:cubicBezTo>
                    <a:pt x="1459" y="129359"/>
                    <a:pt x="5758" y="133659"/>
                    <a:pt x="11213" y="134301"/>
                  </a:cubicBezTo>
                  <a:lnTo>
                    <a:pt x="58927" y="134301"/>
                  </a:lnTo>
                  <a:cubicBezTo>
                    <a:pt x="65373" y="134350"/>
                    <a:pt x="70664" y="129204"/>
                    <a:pt x="70794" y="122759"/>
                  </a:cubicBezTo>
                  <a:lnTo>
                    <a:pt x="70794" y="122759"/>
                  </a:lnTo>
                  <a:close/>
                  <a:moveTo>
                    <a:pt x="70794" y="177138"/>
                  </a:moveTo>
                  <a:cubicBezTo>
                    <a:pt x="70794" y="170587"/>
                    <a:pt x="65478" y="165271"/>
                    <a:pt x="58927" y="165271"/>
                  </a:cubicBezTo>
                  <a:lnTo>
                    <a:pt x="11213" y="165271"/>
                  </a:lnTo>
                  <a:cubicBezTo>
                    <a:pt x="4726" y="165807"/>
                    <a:pt x="-94" y="171505"/>
                    <a:pt x="442" y="177992"/>
                  </a:cubicBezTo>
                  <a:cubicBezTo>
                    <a:pt x="922" y="183730"/>
                    <a:pt x="5474" y="188282"/>
                    <a:pt x="11213" y="188762"/>
                  </a:cubicBezTo>
                  <a:lnTo>
                    <a:pt x="58927" y="188762"/>
                  </a:lnTo>
                  <a:cubicBezTo>
                    <a:pt x="65348" y="188900"/>
                    <a:pt x="70656" y="183804"/>
                    <a:pt x="70794" y="177382"/>
                  </a:cubicBezTo>
                  <a:cubicBezTo>
                    <a:pt x="70794" y="177358"/>
                    <a:pt x="70794" y="177325"/>
                    <a:pt x="70794" y="177301"/>
                  </a:cubicBezTo>
                  <a:lnTo>
                    <a:pt x="70794" y="177301"/>
                  </a:lnTo>
                  <a:close/>
                  <a:moveTo>
                    <a:pt x="70794" y="231599"/>
                  </a:moveTo>
                  <a:cubicBezTo>
                    <a:pt x="70794" y="225088"/>
                    <a:pt x="65519" y="219813"/>
                    <a:pt x="59008" y="219813"/>
                  </a:cubicBezTo>
                  <a:cubicBezTo>
                    <a:pt x="58984" y="219813"/>
                    <a:pt x="58951" y="219813"/>
                    <a:pt x="58927" y="219813"/>
                  </a:cubicBezTo>
                  <a:lnTo>
                    <a:pt x="11213" y="219813"/>
                  </a:lnTo>
                  <a:cubicBezTo>
                    <a:pt x="4726" y="220349"/>
                    <a:pt x="-94" y="226047"/>
                    <a:pt x="442" y="232534"/>
                  </a:cubicBezTo>
                  <a:cubicBezTo>
                    <a:pt x="922" y="238273"/>
                    <a:pt x="5474" y="242825"/>
                    <a:pt x="11213" y="243304"/>
                  </a:cubicBezTo>
                  <a:lnTo>
                    <a:pt x="58927" y="243304"/>
                  </a:lnTo>
                  <a:cubicBezTo>
                    <a:pt x="65365" y="243394"/>
                    <a:pt x="70664" y="238273"/>
                    <a:pt x="70794" y="231843"/>
                  </a:cubicBezTo>
                  <a:lnTo>
                    <a:pt x="70794" y="231843"/>
                  </a:lnTo>
                  <a:close/>
                  <a:moveTo>
                    <a:pt x="70794" y="286141"/>
                  </a:moveTo>
                  <a:cubicBezTo>
                    <a:pt x="70794" y="279590"/>
                    <a:pt x="65478" y="274274"/>
                    <a:pt x="58927" y="274274"/>
                  </a:cubicBezTo>
                  <a:lnTo>
                    <a:pt x="11213" y="274274"/>
                  </a:lnTo>
                  <a:cubicBezTo>
                    <a:pt x="4702" y="275038"/>
                    <a:pt x="44" y="280939"/>
                    <a:pt x="817" y="287450"/>
                  </a:cubicBezTo>
                  <a:cubicBezTo>
                    <a:pt x="1459" y="292904"/>
                    <a:pt x="5758" y="297204"/>
                    <a:pt x="11213" y="297846"/>
                  </a:cubicBezTo>
                  <a:lnTo>
                    <a:pt x="58927" y="297846"/>
                  </a:lnTo>
                  <a:cubicBezTo>
                    <a:pt x="65389" y="297936"/>
                    <a:pt x="70705" y="292766"/>
                    <a:pt x="70794" y="286304"/>
                  </a:cubicBezTo>
                  <a:cubicBezTo>
                    <a:pt x="70794" y="286304"/>
                    <a:pt x="70794" y="286304"/>
                    <a:pt x="70794" y="286304"/>
                  </a:cubicBezTo>
                  <a:lnTo>
                    <a:pt x="70794" y="286304"/>
                  </a:lnTo>
                  <a:close/>
                  <a:moveTo>
                    <a:pt x="70794" y="340683"/>
                  </a:moveTo>
                  <a:cubicBezTo>
                    <a:pt x="70794" y="334132"/>
                    <a:pt x="65478" y="328816"/>
                    <a:pt x="58927" y="328816"/>
                  </a:cubicBezTo>
                  <a:lnTo>
                    <a:pt x="11213" y="328816"/>
                  </a:lnTo>
                  <a:cubicBezTo>
                    <a:pt x="4702" y="329580"/>
                    <a:pt x="44" y="335481"/>
                    <a:pt x="817" y="341992"/>
                  </a:cubicBezTo>
                  <a:cubicBezTo>
                    <a:pt x="1459" y="347446"/>
                    <a:pt x="5758" y="351747"/>
                    <a:pt x="11213" y="352389"/>
                  </a:cubicBezTo>
                  <a:lnTo>
                    <a:pt x="58927" y="352389"/>
                  </a:lnTo>
                  <a:cubicBezTo>
                    <a:pt x="65389" y="352478"/>
                    <a:pt x="70705" y="347308"/>
                    <a:pt x="70794" y="340846"/>
                  </a:cubicBezTo>
                  <a:cubicBezTo>
                    <a:pt x="70794" y="340846"/>
                    <a:pt x="70794" y="340846"/>
                    <a:pt x="70794" y="340846"/>
                  </a:cubicBezTo>
                  <a:lnTo>
                    <a:pt x="70794" y="340846"/>
                  </a:lnTo>
                  <a:close/>
                  <a:moveTo>
                    <a:pt x="70794" y="395226"/>
                  </a:moveTo>
                  <a:cubicBezTo>
                    <a:pt x="70794" y="388674"/>
                    <a:pt x="65478" y="383358"/>
                    <a:pt x="58927" y="383358"/>
                  </a:cubicBezTo>
                  <a:lnTo>
                    <a:pt x="11213" y="383358"/>
                  </a:lnTo>
                  <a:cubicBezTo>
                    <a:pt x="4718" y="383448"/>
                    <a:pt x="-492" y="388731"/>
                    <a:pt x="-492" y="395226"/>
                  </a:cubicBezTo>
                  <a:cubicBezTo>
                    <a:pt x="-492" y="401688"/>
                    <a:pt x="4750" y="406931"/>
                    <a:pt x="11213" y="406931"/>
                  </a:cubicBezTo>
                  <a:lnTo>
                    <a:pt x="58927" y="406931"/>
                  </a:lnTo>
                  <a:cubicBezTo>
                    <a:pt x="65373" y="406980"/>
                    <a:pt x="70664" y="401834"/>
                    <a:pt x="70794" y="395388"/>
                  </a:cubicBezTo>
                  <a:lnTo>
                    <a:pt x="70794" y="395388"/>
                  </a:lnTo>
                  <a:close/>
                  <a:moveTo>
                    <a:pt x="249621" y="13674"/>
                  </a:moveTo>
                  <a:cubicBezTo>
                    <a:pt x="249581" y="7228"/>
                    <a:pt x="244362" y="2010"/>
                    <a:pt x="237917" y="1969"/>
                  </a:cubicBezTo>
                  <a:lnTo>
                    <a:pt x="112250" y="1969"/>
                  </a:lnTo>
                  <a:cubicBezTo>
                    <a:pt x="105755" y="1254"/>
                    <a:pt x="99887" y="5887"/>
                    <a:pt x="99082" y="12374"/>
                  </a:cubicBezTo>
                  <a:cubicBezTo>
                    <a:pt x="98277" y="18836"/>
                    <a:pt x="102853" y="24721"/>
                    <a:pt x="109315" y="25534"/>
                  </a:cubicBezTo>
                  <a:cubicBezTo>
                    <a:pt x="109348" y="25534"/>
                    <a:pt x="109373" y="25542"/>
                    <a:pt x="109405" y="25542"/>
                  </a:cubicBezTo>
                  <a:lnTo>
                    <a:pt x="237429" y="25542"/>
                  </a:lnTo>
                  <a:cubicBezTo>
                    <a:pt x="243980" y="25542"/>
                    <a:pt x="249296" y="20226"/>
                    <a:pt x="249296" y="13674"/>
                  </a:cubicBezTo>
                  <a:close/>
                  <a:moveTo>
                    <a:pt x="249621" y="68216"/>
                  </a:moveTo>
                  <a:cubicBezTo>
                    <a:pt x="249581" y="61770"/>
                    <a:pt x="244362" y="56552"/>
                    <a:pt x="237917" y="56511"/>
                  </a:cubicBezTo>
                  <a:lnTo>
                    <a:pt x="112250" y="56511"/>
                  </a:lnTo>
                  <a:cubicBezTo>
                    <a:pt x="105755" y="55796"/>
                    <a:pt x="99887" y="60429"/>
                    <a:pt x="99082" y="66916"/>
                  </a:cubicBezTo>
                  <a:cubicBezTo>
                    <a:pt x="98277" y="73378"/>
                    <a:pt x="102853" y="79263"/>
                    <a:pt x="109315" y="80076"/>
                  </a:cubicBezTo>
                  <a:cubicBezTo>
                    <a:pt x="109348" y="80076"/>
                    <a:pt x="109373" y="80084"/>
                    <a:pt x="109405" y="80084"/>
                  </a:cubicBezTo>
                  <a:lnTo>
                    <a:pt x="237429" y="80084"/>
                  </a:lnTo>
                  <a:cubicBezTo>
                    <a:pt x="243980" y="80084"/>
                    <a:pt x="249296" y="74768"/>
                    <a:pt x="249296" y="68216"/>
                  </a:cubicBezTo>
                  <a:lnTo>
                    <a:pt x="249296" y="68216"/>
                  </a:lnTo>
                  <a:close/>
                  <a:moveTo>
                    <a:pt x="249621" y="122921"/>
                  </a:moveTo>
                  <a:cubicBezTo>
                    <a:pt x="249621" y="116370"/>
                    <a:pt x="244305" y="111053"/>
                    <a:pt x="237754" y="111053"/>
                  </a:cubicBezTo>
                  <a:lnTo>
                    <a:pt x="112575" y="111053"/>
                  </a:lnTo>
                  <a:cubicBezTo>
                    <a:pt x="106064" y="110265"/>
                    <a:pt x="100155" y="114906"/>
                    <a:pt x="99366" y="121417"/>
                  </a:cubicBezTo>
                  <a:cubicBezTo>
                    <a:pt x="98578" y="127928"/>
                    <a:pt x="103219" y="133838"/>
                    <a:pt x="109730" y="134626"/>
                  </a:cubicBezTo>
                  <a:cubicBezTo>
                    <a:pt x="110673" y="134707"/>
                    <a:pt x="111632" y="134707"/>
                    <a:pt x="112575" y="134626"/>
                  </a:cubicBezTo>
                  <a:lnTo>
                    <a:pt x="237754" y="134626"/>
                  </a:lnTo>
                  <a:cubicBezTo>
                    <a:pt x="244200" y="134675"/>
                    <a:pt x="249491" y="129530"/>
                    <a:pt x="249621" y="123084"/>
                  </a:cubicBezTo>
                  <a:lnTo>
                    <a:pt x="249621" y="123084"/>
                  </a:lnTo>
                  <a:close/>
                  <a:moveTo>
                    <a:pt x="249621" y="177463"/>
                  </a:moveTo>
                  <a:cubicBezTo>
                    <a:pt x="249621" y="170912"/>
                    <a:pt x="244305" y="165596"/>
                    <a:pt x="237754" y="165596"/>
                  </a:cubicBezTo>
                  <a:lnTo>
                    <a:pt x="112575" y="165596"/>
                  </a:lnTo>
                  <a:cubicBezTo>
                    <a:pt x="105999" y="164791"/>
                    <a:pt x="100009" y="169465"/>
                    <a:pt x="99204" y="176041"/>
                  </a:cubicBezTo>
                  <a:cubicBezTo>
                    <a:pt x="98399" y="182617"/>
                    <a:pt x="103073" y="188608"/>
                    <a:pt x="109649" y="189412"/>
                  </a:cubicBezTo>
                  <a:lnTo>
                    <a:pt x="237673" y="189412"/>
                  </a:lnTo>
                  <a:cubicBezTo>
                    <a:pt x="244119" y="189461"/>
                    <a:pt x="249410" y="184316"/>
                    <a:pt x="249541" y="177870"/>
                  </a:cubicBezTo>
                  <a:lnTo>
                    <a:pt x="249541" y="177870"/>
                  </a:lnTo>
                  <a:close/>
                  <a:moveTo>
                    <a:pt x="249621" y="232006"/>
                  </a:moveTo>
                  <a:cubicBezTo>
                    <a:pt x="249621" y="225454"/>
                    <a:pt x="244305" y="220138"/>
                    <a:pt x="237754" y="220138"/>
                  </a:cubicBezTo>
                  <a:lnTo>
                    <a:pt x="112575" y="220138"/>
                  </a:lnTo>
                  <a:cubicBezTo>
                    <a:pt x="106024" y="219862"/>
                    <a:pt x="100496" y="224942"/>
                    <a:pt x="100212" y="231493"/>
                  </a:cubicBezTo>
                  <a:cubicBezTo>
                    <a:pt x="99968" y="237330"/>
                    <a:pt x="103999" y="242475"/>
                    <a:pt x="109730" y="243629"/>
                  </a:cubicBezTo>
                  <a:cubicBezTo>
                    <a:pt x="110673" y="243800"/>
                    <a:pt x="111632" y="243800"/>
                    <a:pt x="112575" y="243629"/>
                  </a:cubicBezTo>
                  <a:lnTo>
                    <a:pt x="237754" y="243629"/>
                  </a:lnTo>
                  <a:cubicBezTo>
                    <a:pt x="244175" y="243767"/>
                    <a:pt x="249483" y="238671"/>
                    <a:pt x="249621" y="232249"/>
                  </a:cubicBezTo>
                  <a:cubicBezTo>
                    <a:pt x="249621" y="232225"/>
                    <a:pt x="249621" y="232193"/>
                    <a:pt x="249621" y="232168"/>
                  </a:cubicBezTo>
                  <a:lnTo>
                    <a:pt x="249621" y="232168"/>
                  </a:lnTo>
                  <a:close/>
                  <a:moveTo>
                    <a:pt x="399674" y="286467"/>
                  </a:moveTo>
                  <a:cubicBezTo>
                    <a:pt x="399625" y="279947"/>
                    <a:pt x="394325" y="274680"/>
                    <a:pt x="387806" y="274680"/>
                  </a:cubicBezTo>
                  <a:lnTo>
                    <a:pt x="262140" y="274680"/>
                  </a:lnTo>
                  <a:cubicBezTo>
                    <a:pt x="255653" y="275615"/>
                    <a:pt x="251150" y="281638"/>
                    <a:pt x="252093" y="288125"/>
                  </a:cubicBezTo>
                  <a:cubicBezTo>
                    <a:pt x="252841" y="293327"/>
                    <a:pt x="256929" y="297415"/>
                    <a:pt x="262140" y="298172"/>
                  </a:cubicBezTo>
                  <a:lnTo>
                    <a:pt x="387481" y="298172"/>
                  </a:lnTo>
                  <a:cubicBezTo>
                    <a:pt x="393911" y="298261"/>
                    <a:pt x="399219" y="293140"/>
                    <a:pt x="399349" y="286710"/>
                  </a:cubicBezTo>
                  <a:lnTo>
                    <a:pt x="399349" y="286710"/>
                  </a:lnTo>
                  <a:close/>
                  <a:moveTo>
                    <a:pt x="399674" y="341009"/>
                  </a:moveTo>
                  <a:cubicBezTo>
                    <a:pt x="399633" y="334473"/>
                    <a:pt x="394341" y="329182"/>
                    <a:pt x="387806" y="329141"/>
                  </a:cubicBezTo>
                  <a:lnTo>
                    <a:pt x="262140" y="329141"/>
                  </a:lnTo>
                  <a:cubicBezTo>
                    <a:pt x="255628" y="329905"/>
                    <a:pt x="250971" y="335807"/>
                    <a:pt x="251743" y="342317"/>
                  </a:cubicBezTo>
                  <a:cubicBezTo>
                    <a:pt x="252385" y="347772"/>
                    <a:pt x="256685" y="352072"/>
                    <a:pt x="262140" y="352714"/>
                  </a:cubicBezTo>
                  <a:lnTo>
                    <a:pt x="387481" y="352714"/>
                  </a:lnTo>
                  <a:cubicBezTo>
                    <a:pt x="393927" y="352763"/>
                    <a:pt x="399219" y="347617"/>
                    <a:pt x="399349" y="341171"/>
                  </a:cubicBezTo>
                  <a:lnTo>
                    <a:pt x="399349" y="341171"/>
                  </a:lnTo>
                  <a:close/>
                  <a:moveTo>
                    <a:pt x="399674" y="395551"/>
                  </a:moveTo>
                  <a:cubicBezTo>
                    <a:pt x="399633" y="389016"/>
                    <a:pt x="394341" y="383724"/>
                    <a:pt x="387806" y="383683"/>
                  </a:cubicBezTo>
                  <a:lnTo>
                    <a:pt x="262140" y="383683"/>
                  </a:lnTo>
                  <a:cubicBezTo>
                    <a:pt x="255645" y="383773"/>
                    <a:pt x="250435" y="389056"/>
                    <a:pt x="250435" y="395551"/>
                  </a:cubicBezTo>
                  <a:cubicBezTo>
                    <a:pt x="250435" y="402013"/>
                    <a:pt x="255678" y="407256"/>
                    <a:pt x="262140" y="407256"/>
                  </a:cubicBezTo>
                  <a:lnTo>
                    <a:pt x="387481" y="407256"/>
                  </a:lnTo>
                  <a:cubicBezTo>
                    <a:pt x="393927" y="407305"/>
                    <a:pt x="399219" y="402159"/>
                    <a:pt x="399349" y="395714"/>
                  </a:cubicBezTo>
                  <a:lnTo>
                    <a:pt x="399349" y="395714"/>
                  </a:lnTo>
                  <a:close/>
                  <a:moveTo>
                    <a:pt x="304814" y="13511"/>
                  </a:moveTo>
                  <a:cubicBezTo>
                    <a:pt x="305026" y="6334"/>
                    <a:pt x="299384" y="335"/>
                    <a:pt x="292199" y="124"/>
                  </a:cubicBezTo>
                  <a:cubicBezTo>
                    <a:pt x="285021" y="-88"/>
                    <a:pt x="279031" y="5554"/>
                    <a:pt x="278811" y="12739"/>
                  </a:cubicBezTo>
                  <a:cubicBezTo>
                    <a:pt x="278795" y="13536"/>
                    <a:pt x="278844" y="14341"/>
                    <a:pt x="278966" y="15137"/>
                  </a:cubicBezTo>
                  <a:cubicBezTo>
                    <a:pt x="279413" y="22274"/>
                    <a:pt x="285566" y="27696"/>
                    <a:pt x="292703" y="27249"/>
                  </a:cubicBezTo>
                  <a:cubicBezTo>
                    <a:pt x="299840" y="26802"/>
                    <a:pt x="305261" y="20648"/>
                    <a:pt x="304814" y="13511"/>
                  </a:cubicBezTo>
                  <a:close/>
                  <a:moveTo>
                    <a:pt x="345457" y="13511"/>
                  </a:moveTo>
                  <a:cubicBezTo>
                    <a:pt x="345457" y="5928"/>
                    <a:pt x="339303" y="-226"/>
                    <a:pt x="331720" y="-226"/>
                  </a:cubicBezTo>
                  <a:cubicBezTo>
                    <a:pt x="324136" y="-226"/>
                    <a:pt x="317982" y="5928"/>
                    <a:pt x="317982" y="13511"/>
                  </a:cubicBezTo>
                  <a:cubicBezTo>
                    <a:pt x="317982" y="21095"/>
                    <a:pt x="324136" y="27249"/>
                    <a:pt x="331720" y="27249"/>
                  </a:cubicBezTo>
                  <a:lnTo>
                    <a:pt x="331720" y="27249"/>
                  </a:lnTo>
                  <a:cubicBezTo>
                    <a:pt x="339181" y="27297"/>
                    <a:pt x="345286" y="21299"/>
                    <a:pt x="345375" y="13837"/>
                  </a:cubicBezTo>
                  <a:lnTo>
                    <a:pt x="345375" y="13837"/>
                  </a:lnTo>
                  <a:close/>
                  <a:moveTo>
                    <a:pt x="386099" y="13511"/>
                  </a:moveTo>
                  <a:cubicBezTo>
                    <a:pt x="386099" y="5928"/>
                    <a:pt x="379946" y="-226"/>
                    <a:pt x="372362" y="-226"/>
                  </a:cubicBezTo>
                  <a:cubicBezTo>
                    <a:pt x="364778" y="-226"/>
                    <a:pt x="358625" y="5928"/>
                    <a:pt x="358625" y="13511"/>
                  </a:cubicBezTo>
                  <a:cubicBezTo>
                    <a:pt x="358625" y="21095"/>
                    <a:pt x="364778" y="27249"/>
                    <a:pt x="372362" y="27249"/>
                  </a:cubicBezTo>
                  <a:lnTo>
                    <a:pt x="372362" y="27249"/>
                  </a:lnTo>
                  <a:cubicBezTo>
                    <a:pt x="379857" y="27338"/>
                    <a:pt x="386010" y="21331"/>
                    <a:pt x="386099" y="13837"/>
                  </a:cubicBezTo>
                  <a:cubicBezTo>
                    <a:pt x="386099" y="13837"/>
                    <a:pt x="386099" y="13837"/>
                    <a:pt x="386099" y="13837"/>
                  </a:cubicBezTo>
                  <a:lnTo>
                    <a:pt x="386099" y="13837"/>
                  </a:lnTo>
                  <a:close/>
                  <a:moveTo>
                    <a:pt x="426742" y="13511"/>
                  </a:moveTo>
                  <a:cubicBezTo>
                    <a:pt x="426742" y="5928"/>
                    <a:pt x="420588" y="-226"/>
                    <a:pt x="413005" y="-226"/>
                  </a:cubicBezTo>
                  <a:cubicBezTo>
                    <a:pt x="405421" y="-226"/>
                    <a:pt x="399267" y="5928"/>
                    <a:pt x="399267" y="13511"/>
                  </a:cubicBezTo>
                  <a:cubicBezTo>
                    <a:pt x="399267" y="21095"/>
                    <a:pt x="405421" y="27249"/>
                    <a:pt x="413005" y="27249"/>
                  </a:cubicBezTo>
                  <a:lnTo>
                    <a:pt x="413005" y="27249"/>
                  </a:lnTo>
                  <a:cubicBezTo>
                    <a:pt x="420458" y="27249"/>
                    <a:pt x="426498" y="21209"/>
                    <a:pt x="426498" y="13755"/>
                  </a:cubicBezTo>
                  <a:cubicBezTo>
                    <a:pt x="426498" y="13731"/>
                    <a:pt x="426498" y="13698"/>
                    <a:pt x="426498" y="13674"/>
                  </a:cubicBezTo>
                  <a:lnTo>
                    <a:pt x="426498" y="13674"/>
                  </a:lnTo>
                  <a:close/>
                  <a:moveTo>
                    <a:pt x="467384" y="13511"/>
                  </a:moveTo>
                  <a:cubicBezTo>
                    <a:pt x="467384" y="5928"/>
                    <a:pt x="461231" y="-226"/>
                    <a:pt x="453647" y="-226"/>
                  </a:cubicBezTo>
                  <a:cubicBezTo>
                    <a:pt x="446063" y="-226"/>
                    <a:pt x="439910" y="5928"/>
                    <a:pt x="439910" y="13511"/>
                  </a:cubicBezTo>
                  <a:cubicBezTo>
                    <a:pt x="439910" y="21095"/>
                    <a:pt x="446063" y="27249"/>
                    <a:pt x="453647" y="27249"/>
                  </a:cubicBezTo>
                  <a:cubicBezTo>
                    <a:pt x="453671" y="27249"/>
                    <a:pt x="453704" y="27249"/>
                    <a:pt x="453728" y="27249"/>
                  </a:cubicBezTo>
                  <a:lnTo>
                    <a:pt x="453728" y="27249"/>
                  </a:lnTo>
                  <a:cubicBezTo>
                    <a:pt x="461182" y="27338"/>
                    <a:pt x="467295" y="21372"/>
                    <a:pt x="467384" y="13918"/>
                  </a:cubicBezTo>
                  <a:cubicBezTo>
                    <a:pt x="467384" y="13894"/>
                    <a:pt x="467384" y="13861"/>
                    <a:pt x="467384" y="13837"/>
                  </a:cubicBezTo>
                  <a:lnTo>
                    <a:pt x="467384" y="13837"/>
                  </a:lnTo>
                  <a:close/>
                  <a:moveTo>
                    <a:pt x="508027" y="13511"/>
                  </a:moveTo>
                  <a:cubicBezTo>
                    <a:pt x="508027" y="5928"/>
                    <a:pt x="501873" y="-226"/>
                    <a:pt x="494290" y="-226"/>
                  </a:cubicBezTo>
                  <a:cubicBezTo>
                    <a:pt x="486706" y="-226"/>
                    <a:pt x="480552" y="5928"/>
                    <a:pt x="480552" y="13511"/>
                  </a:cubicBezTo>
                  <a:cubicBezTo>
                    <a:pt x="480552" y="21095"/>
                    <a:pt x="486706" y="27249"/>
                    <a:pt x="494290" y="27249"/>
                  </a:cubicBezTo>
                  <a:cubicBezTo>
                    <a:pt x="494314" y="27249"/>
                    <a:pt x="494347" y="27249"/>
                    <a:pt x="494371" y="27249"/>
                  </a:cubicBezTo>
                  <a:lnTo>
                    <a:pt x="494371" y="27249"/>
                  </a:lnTo>
                  <a:cubicBezTo>
                    <a:pt x="501825" y="27249"/>
                    <a:pt x="507864" y="21209"/>
                    <a:pt x="507864" y="13755"/>
                  </a:cubicBezTo>
                  <a:cubicBezTo>
                    <a:pt x="507864" y="13731"/>
                    <a:pt x="507864" y="13698"/>
                    <a:pt x="507864" y="13674"/>
                  </a:cubicBezTo>
                  <a:lnTo>
                    <a:pt x="507864" y="13674"/>
                  </a:lnTo>
                  <a:close/>
                  <a:moveTo>
                    <a:pt x="304733" y="122921"/>
                  </a:moveTo>
                  <a:cubicBezTo>
                    <a:pt x="304733" y="115337"/>
                    <a:pt x="298579" y="109184"/>
                    <a:pt x="290996" y="109184"/>
                  </a:cubicBezTo>
                  <a:cubicBezTo>
                    <a:pt x="283412" y="109184"/>
                    <a:pt x="277259" y="115337"/>
                    <a:pt x="277259" y="122921"/>
                  </a:cubicBezTo>
                  <a:cubicBezTo>
                    <a:pt x="277259" y="130505"/>
                    <a:pt x="283412" y="136658"/>
                    <a:pt x="290996" y="136658"/>
                  </a:cubicBezTo>
                  <a:cubicBezTo>
                    <a:pt x="298579" y="136658"/>
                    <a:pt x="304733" y="130505"/>
                    <a:pt x="304733" y="122921"/>
                  </a:cubicBezTo>
                  <a:close/>
                  <a:moveTo>
                    <a:pt x="345375" y="122921"/>
                  </a:moveTo>
                  <a:cubicBezTo>
                    <a:pt x="345465" y="115337"/>
                    <a:pt x="339385" y="109111"/>
                    <a:pt x="331801" y="109021"/>
                  </a:cubicBezTo>
                  <a:cubicBezTo>
                    <a:pt x="324217" y="108932"/>
                    <a:pt x="317990" y="115012"/>
                    <a:pt x="317901" y="122596"/>
                  </a:cubicBezTo>
                  <a:cubicBezTo>
                    <a:pt x="317812" y="130180"/>
                    <a:pt x="323892" y="136406"/>
                    <a:pt x="331475" y="136496"/>
                  </a:cubicBezTo>
                  <a:lnTo>
                    <a:pt x="331475" y="136496"/>
                  </a:lnTo>
                  <a:cubicBezTo>
                    <a:pt x="338970" y="136496"/>
                    <a:pt x="345050" y="130416"/>
                    <a:pt x="345050" y="122921"/>
                  </a:cubicBezTo>
                  <a:lnTo>
                    <a:pt x="345050" y="122921"/>
                  </a:lnTo>
                  <a:close/>
                  <a:moveTo>
                    <a:pt x="386018" y="122921"/>
                  </a:moveTo>
                  <a:cubicBezTo>
                    <a:pt x="386107" y="115337"/>
                    <a:pt x="380027" y="109111"/>
                    <a:pt x="372443" y="109021"/>
                  </a:cubicBezTo>
                  <a:cubicBezTo>
                    <a:pt x="364859" y="108932"/>
                    <a:pt x="358633" y="115012"/>
                    <a:pt x="358544" y="122596"/>
                  </a:cubicBezTo>
                  <a:cubicBezTo>
                    <a:pt x="358454" y="130180"/>
                    <a:pt x="364534" y="136406"/>
                    <a:pt x="372118" y="136496"/>
                  </a:cubicBezTo>
                  <a:lnTo>
                    <a:pt x="372118" y="136496"/>
                  </a:lnTo>
                  <a:cubicBezTo>
                    <a:pt x="379702" y="136585"/>
                    <a:pt x="385929" y="130505"/>
                    <a:pt x="386018" y="122921"/>
                  </a:cubicBezTo>
                  <a:cubicBezTo>
                    <a:pt x="386018" y="122864"/>
                    <a:pt x="386018" y="122815"/>
                    <a:pt x="386018" y="122759"/>
                  </a:cubicBezTo>
                  <a:lnTo>
                    <a:pt x="386018" y="122759"/>
                  </a:lnTo>
                  <a:close/>
                  <a:moveTo>
                    <a:pt x="426660" y="122921"/>
                  </a:moveTo>
                  <a:cubicBezTo>
                    <a:pt x="426750" y="115337"/>
                    <a:pt x="420670" y="109111"/>
                    <a:pt x="413086" y="109021"/>
                  </a:cubicBezTo>
                  <a:cubicBezTo>
                    <a:pt x="405502" y="108932"/>
                    <a:pt x="399275" y="115012"/>
                    <a:pt x="399186" y="122596"/>
                  </a:cubicBezTo>
                  <a:cubicBezTo>
                    <a:pt x="399097" y="130180"/>
                    <a:pt x="405177" y="136406"/>
                    <a:pt x="412760" y="136496"/>
                  </a:cubicBezTo>
                  <a:lnTo>
                    <a:pt x="412760" y="136496"/>
                  </a:lnTo>
                  <a:cubicBezTo>
                    <a:pt x="420214" y="136496"/>
                    <a:pt x="426254" y="130456"/>
                    <a:pt x="426254" y="123002"/>
                  </a:cubicBezTo>
                  <a:cubicBezTo>
                    <a:pt x="426254" y="122978"/>
                    <a:pt x="426254" y="122945"/>
                    <a:pt x="426254" y="122921"/>
                  </a:cubicBezTo>
                  <a:lnTo>
                    <a:pt x="426254" y="122921"/>
                  </a:lnTo>
                  <a:close/>
                  <a:moveTo>
                    <a:pt x="467303" y="122921"/>
                  </a:moveTo>
                  <a:cubicBezTo>
                    <a:pt x="467392" y="115337"/>
                    <a:pt x="461312" y="109111"/>
                    <a:pt x="453728" y="109021"/>
                  </a:cubicBezTo>
                  <a:cubicBezTo>
                    <a:pt x="446144" y="108932"/>
                    <a:pt x="439918" y="115012"/>
                    <a:pt x="439829" y="122596"/>
                  </a:cubicBezTo>
                  <a:cubicBezTo>
                    <a:pt x="439739" y="130180"/>
                    <a:pt x="445819" y="136406"/>
                    <a:pt x="453403" y="136496"/>
                  </a:cubicBezTo>
                  <a:cubicBezTo>
                    <a:pt x="453428" y="136496"/>
                    <a:pt x="453460" y="136496"/>
                    <a:pt x="453484" y="136496"/>
                  </a:cubicBezTo>
                  <a:lnTo>
                    <a:pt x="453484" y="136496"/>
                  </a:lnTo>
                  <a:cubicBezTo>
                    <a:pt x="461036" y="136455"/>
                    <a:pt x="467140" y="130310"/>
                    <a:pt x="467140" y="122759"/>
                  </a:cubicBezTo>
                  <a:lnTo>
                    <a:pt x="467140" y="122759"/>
                  </a:lnTo>
                  <a:close/>
                  <a:moveTo>
                    <a:pt x="507945" y="122921"/>
                  </a:moveTo>
                  <a:cubicBezTo>
                    <a:pt x="508035" y="115337"/>
                    <a:pt x="501955" y="109111"/>
                    <a:pt x="494371" y="109021"/>
                  </a:cubicBezTo>
                  <a:cubicBezTo>
                    <a:pt x="486787" y="108932"/>
                    <a:pt x="480560" y="115012"/>
                    <a:pt x="480471" y="122596"/>
                  </a:cubicBezTo>
                  <a:cubicBezTo>
                    <a:pt x="480382" y="130180"/>
                    <a:pt x="486462" y="136406"/>
                    <a:pt x="494045" y="136496"/>
                  </a:cubicBezTo>
                  <a:cubicBezTo>
                    <a:pt x="494070" y="136496"/>
                    <a:pt x="494103" y="136496"/>
                    <a:pt x="494127" y="136496"/>
                  </a:cubicBezTo>
                  <a:lnTo>
                    <a:pt x="494127" y="136496"/>
                  </a:lnTo>
                  <a:cubicBezTo>
                    <a:pt x="501621" y="136496"/>
                    <a:pt x="507701" y="130416"/>
                    <a:pt x="507701" y="122921"/>
                  </a:cubicBezTo>
                  <a:lnTo>
                    <a:pt x="507701" y="122921"/>
                  </a:lnTo>
                  <a:close/>
                  <a:moveTo>
                    <a:pt x="442917" y="279720"/>
                  </a:moveTo>
                  <a:cubicBezTo>
                    <a:pt x="443007" y="272136"/>
                    <a:pt x="436927" y="265910"/>
                    <a:pt x="429343" y="265820"/>
                  </a:cubicBezTo>
                  <a:cubicBezTo>
                    <a:pt x="421759" y="265731"/>
                    <a:pt x="415532" y="271811"/>
                    <a:pt x="415443" y="279395"/>
                  </a:cubicBezTo>
                  <a:cubicBezTo>
                    <a:pt x="415354" y="286979"/>
                    <a:pt x="421434" y="293205"/>
                    <a:pt x="429017" y="293294"/>
                  </a:cubicBezTo>
                  <a:lnTo>
                    <a:pt x="429017" y="293294"/>
                  </a:lnTo>
                  <a:cubicBezTo>
                    <a:pt x="436602" y="293294"/>
                    <a:pt x="442755" y="287141"/>
                    <a:pt x="442755" y="279557"/>
                  </a:cubicBezTo>
                  <a:lnTo>
                    <a:pt x="442755" y="279557"/>
                  </a:lnTo>
                  <a:close/>
                  <a:moveTo>
                    <a:pt x="483560" y="279720"/>
                  </a:moveTo>
                  <a:cubicBezTo>
                    <a:pt x="483649" y="272136"/>
                    <a:pt x="477569" y="265910"/>
                    <a:pt x="469985" y="265820"/>
                  </a:cubicBezTo>
                  <a:cubicBezTo>
                    <a:pt x="462401" y="265731"/>
                    <a:pt x="456175" y="271811"/>
                    <a:pt x="456086" y="279395"/>
                  </a:cubicBezTo>
                  <a:cubicBezTo>
                    <a:pt x="455996" y="286979"/>
                    <a:pt x="462076" y="293205"/>
                    <a:pt x="469660" y="293294"/>
                  </a:cubicBezTo>
                  <a:lnTo>
                    <a:pt x="469660" y="293294"/>
                  </a:lnTo>
                  <a:cubicBezTo>
                    <a:pt x="477154" y="293294"/>
                    <a:pt x="483235" y="287214"/>
                    <a:pt x="483235" y="279720"/>
                  </a:cubicBezTo>
                  <a:lnTo>
                    <a:pt x="483235" y="279720"/>
                  </a:lnTo>
                  <a:close/>
                  <a:moveTo>
                    <a:pt x="524202" y="279720"/>
                  </a:moveTo>
                  <a:cubicBezTo>
                    <a:pt x="524292" y="272136"/>
                    <a:pt x="518212" y="265910"/>
                    <a:pt x="510628" y="265820"/>
                  </a:cubicBezTo>
                  <a:cubicBezTo>
                    <a:pt x="503044" y="265731"/>
                    <a:pt x="496817" y="271811"/>
                    <a:pt x="496728" y="279395"/>
                  </a:cubicBezTo>
                  <a:cubicBezTo>
                    <a:pt x="496639" y="286979"/>
                    <a:pt x="502719" y="293205"/>
                    <a:pt x="510302" y="293294"/>
                  </a:cubicBezTo>
                  <a:lnTo>
                    <a:pt x="510302" y="293294"/>
                  </a:lnTo>
                  <a:cubicBezTo>
                    <a:pt x="517797" y="293294"/>
                    <a:pt x="523877" y="287214"/>
                    <a:pt x="523877" y="279720"/>
                  </a:cubicBezTo>
                  <a:lnTo>
                    <a:pt x="523877" y="279720"/>
                  </a:lnTo>
                  <a:close/>
                  <a:moveTo>
                    <a:pt x="564845" y="279720"/>
                  </a:moveTo>
                  <a:cubicBezTo>
                    <a:pt x="564934" y="272136"/>
                    <a:pt x="558854" y="265910"/>
                    <a:pt x="551270" y="265820"/>
                  </a:cubicBezTo>
                  <a:cubicBezTo>
                    <a:pt x="543686" y="265731"/>
                    <a:pt x="537460" y="271811"/>
                    <a:pt x="537371" y="279395"/>
                  </a:cubicBezTo>
                  <a:cubicBezTo>
                    <a:pt x="537281" y="286979"/>
                    <a:pt x="543361" y="293205"/>
                    <a:pt x="550945" y="293294"/>
                  </a:cubicBezTo>
                  <a:lnTo>
                    <a:pt x="550945" y="293294"/>
                  </a:lnTo>
                  <a:cubicBezTo>
                    <a:pt x="558529" y="293294"/>
                    <a:pt x="564682" y="287141"/>
                    <a:pt x="564682" y="279557"/>
                  </a:cubicBezTo>
                  <a:lnTo>
                    <a:pt x="564682" y="279557"/>
                  </a:lnTo>
                  <a:close/>
                  <a:moveTo>
                    <a:pt x="605487" y="279720"/>
                  </a:moveTo>
                  <a:cubicBezTo>
                    <a:pt x="605577" y="272136"/>
                    <a:pt x="599497" y="265910"/>
                    <a:pt x="591913" y="265820"/>
                  </a:cubicBezTo>
                  <a:cubicBezTo>
                    <a:pt x="584329" y="265731"/>
                    <a:pt x="578102" y="271811"/>
                    <a:pt x="578013" y="279395"/>
                  </a:cubicBezTo>
                  <a:cubicBezTo>
                    <a:pt x="577924" y="286979"/>
                    <a:pt x="584004" y="293205"/>
                    <a:pt x="591587" y="293294"/>
                  </a:cubicBezTo>
                  <a:lnTo>
                    <a:pt x="591587" y="293294"/>
                  </a:lnTo>
                  <a:cubicBezTo>
                    <a:pt x="599082" y="293294"/>
                    <a:pt x="605162" y="287214"/>
                    <a:pt x="605162" y="279720"/>
                  </a:cubicBezTo>
                  <a:lnTo>
                    <a:pt x="605162" y="279720"/>
                  </a:lnTo>
                  <a:close/>
                  <a:moveTo>
                    <a:pt x="646130" y="279720"/>
                  </a:moveTo>
                  <a:cubicBezTo>
                    <a:pt x="646219" y="272136"/>
                    <a:pt x="640139" y="265910"/>
                    <a:pt x="632555" y="265820"/>
                  </a:cubicBezTo>
                  <a:cubicBezTo>
                    <a:pt x="624971" y="265731"/>
                    <a:pt x="618745" y="271811"/>
                    <a:pt x="618656" y="279395"/>
                  </a:cubicBezTo>
                  <a:cubicBezTo>
                    <a:pt x="618566" y="286979"/>
                    <a:pt x="624646" y="293205"/>
                    <a:pt x="632230" y="293294"/>
                  </a:cubicBezTo>
                  <a:cubicBezTo>
                    <a:pt x="632255" y="293294"/>
                    <a:pt x="632287" y="293294"/>
                    <a:pt x="632311" y="293294"/>
                  </a:cubicBezTo>
                  <a:lnTo>
                    <a:pt x="632311" y="293294"/>
                  </a:lnTo>
                  <a:cubicBezTo>
                    <a:pt x="639863" y="293254"/>
                    <a:pt x="645967" y="287109"/>
                    <a:pt x="645967" y="279557"/>
                  </a:cubicBezTo>
                  <a:lnTo>
                    <a:pt x="645967" y="279557"/>
                  </a:lnTo>
                  <a:close/>
                  <a:moveTo>
                    <a:pt x="441617" y="392137"/>
                  </a:moveTo>
                  <a:cubicBezTo>
                    <a:pt x="441706" y="384553"/>
                    <a:pt x="435626" y="378327"/>
                    <a:pt x="428042" y="378237"/>
                  </a:cubicBezTo>
                  <a:cubicBezTo>
                    <a:pt x="420458" y="378148"/>
                    <a:pt x="414232" y="384228"/>
                    <a:pt x="414143" y="391812"/>
                  </a:cubicBezTo>
                  <a:cubicBezTo>
                    <a:pt x="414053" y="399396"/>
                    <a:pt x="420133" y="405622"/>
                    <a:pt x="427717" y="405711"/>
                  </a:cubicBezTo>
                  <a:lnTo>
                    <a:pt x="427717" y="405711"/>
                  </a:lnTo>
                  <a:cubicBezTo>
                    <a:pt x="435301" y="405711"/>
                    <a:pt x="441454" y="399558"/>
                    <a:pt x="441454" y="391975"/>
                  </a:cubicBezTo>
                  <a:lnTo>
                    <a:pt x="441454" y="391975"/>
                  </a:lnTo>
                  <a:close/>
                  <a:moveTo>
                    <a:pt x="482260" y="392137"/>
                  </a:moveTo>
                  <a:cubicBezTo>
                    <a:pt x="482349" y="384553"/>
                    <a:pt x="476269" y="378327"/>
                    <a:pt x="468685" y="378237"/>
                  </a:cubicBezTo>
                  <a:cubicBezTo>
                    <a:pt x="461101" y="378148"/>
                    <a:pt x="454874" y="384228"/>
                    <a:pt x="454785" y="391812"/>
                  </a:cubicBezTo>
                  <a:cubicBezTo>
                    <a:pt x="454695" y="399396"/>
                    <a:pt x="460776" y="405622"/>
                    <a:pt x="468360" y="405711"/>
                  </a:cubicBezTo>
                  <a:lnTo>
                    <a:pt x="468360" y="405711"/>
                  </a:lnTo>
                  <a:cubicBezTo>
                    <a:pt x="475854" y="405711"/>
                    <a:pt x="481934" y="399631"/>
                    <a:pt x="481934" y="392137"/>
                  </a:cubicBezTo>
                  <a:lnTo>
                    <a:pt x="481934" y="392137"/>
                  </a:lnTo>
                  <a:close/>
                  <a:moveTo>
                    <a:pt x="522902" y="392137"/>
                  </a:moveTo>
                  <a:cubicBezTo>
                    <a:pt x="522991" y="384553"/>
                    <a:pt x="516911" y="378327"/>
                    <a:pt x="509327" y="378237"/>
                  </a:cubicBezTo>
                  <a:cubicBezTo>
                    <a:pt x="501743" y="378148"/>
                    <a:pt x="495517" y="384228"/>
                    <a:pt x="495428" y="391812"/>
                  </a:cubicBezTo>
                  <a:cubicBezTo>
                    <a:pt x="495338" y="399396"/>
                    <a:pt x="501418" y="405622"/>
                    <a:pt x="509002" y="405711"/>
                  </a:cubicBezTo>
                  <a:lnTo>
                    <a:pt x="509002" y="405711"/>
                  </a:lnTo>
                  <a:cubicBezTo>
                    <a:pt x="516497" y="405711"/>
                    <a:pt x="522577" y="399631"/>
                    <a:pt x="522577" y="392137"/>
                  </a:cubicBezTo>
                  <a:lnTo>
                    <a:pt x="522577" y="392137"/>
                  </a:lnTo>
                  <a:close/>
                  <a:moveTo>
                    <a:pt x="563545" y="392137"/>
                  </a:moveTo>
                  <a:cubicBezTo>
                    <a:pt x="563634" y="384553"/>
                    <a:pt x="557554" y="378327"/>
                    <a:pt x="549970" y="378237"/>
                  </a:cubicBezTo>
                  <a:cubicBezTo>
                    <a:pt x="542386" y="378148"/>
                    <a:pt x="536159" y="384228"/>
                    <a:pt x="536070" y="391812"/>
                  </a:cubicBezTo>
                  <a:cubicBezTo>
                    <a:pt x="535980" y="399396"/>
                    <a:pt x="542061" y="405622"/>
                    <a:pt x="549645" y="405711"/>
                  </a:cubicBezTo>
                  <a:lnTo>
                    <a:pt x="549645" y="405711"/>
                  </a:lnTo>
                  <a:cubicBezTo>
                    <a:pt x="557188" y="405760"/>
                    <a:pt x="563333" y="399680"/>
                    <a:pt x="563382" y="392137"/>
                  </a:cubicBezTo>
                  <a:cubicBezTo>
                    <a:pt x="563382" y="392080"/>
                    <a:pt x="563382" y="392031"/>
                    <a:pt x="563382" y="391975"/>
                  </a:cubicBezTo>
                  <a:lnTo>
                    <a:pt x="563382" y="391975"/>
                  </a:lnTo>
                  <a:close/>
                  <a:moveTo>
                    <a:pt x="604187" y="392137"/>
                  </a:moveTo>
                  <a:cubicBezTo>
                    <a:pt x="604276" y="384553"/>
                    <a:pt x="598196" y="378327"/>
                    <a:pt x="590612" y="378237"/>
                  </a:cubicBezTo>
                  <a:cubicBezTo>
                    <a:pt x="583028" y="378148"/>
                    <a:pt x="576802" y="384228"/>
                    <a:pt x="576713" y="391812"/>
                  </a:cubicBezTo>
                  <a:cubicBezTo>
                    <a:pt x="576623" y="399396"/>
                    <a:pt x="582703" y="405622"/>
                    <a:pt x="590287" y="405711"/>
                  </a:cubicBezTo>
                  <a:lnTo>
                    <a:pt x="590287" y="405711"/>
                  </a:lnTo>
                  <a:cubicBezTo>
                    <a:pt x="597741" y="405711"/>
                    <a:pt x="603780" y="399672"/>
                    <a:pt x="603780" y="392218"/>
                  </a:cubicBezTo>
                  <a:cubicBezTo>
                    <a:pt x="603780" y="392194"/>
                    <a:pt x="603780" y="392161"/>
                    <a:pt x="603780" y="392137"/>
                  </a:cubicBezTo>
                  <a:lnTo>
                    <a:pt x="603780" y="392137"/>
                  </a:lnTo>
                  <a:close/>
                  <a:moveTo>
                    <a:pt x="644830" y="392137"/>
                  </a:moveTo>
                  <a:cubicBezTo>
                    <a:pt x="644244" y="384569"/>
                    <a:pt x="637644" y="378912"/>
                    <a:pt x="630076" y="379497"/>
                  </a:cubicBezTo>
                  <a:cubicBezTo>
                    <a:pt x="623321" y="380017"/>
                    <a:pt x="617956" y="385382"/>
                    <a:pt x="617436" y="392137"/>
                  </a:cubicBezTo>
                  <a:cubicBezTo>
                    <a:pt x="617347" y="399721"/>
                    <a:pt x="623419" y="405947"/>
                    <a:pt x="631011" y="406037"/>
                  </a:cubicBezTo>
                  <a:cubicBezTo>
                    <a:pt x="631011" y="406037"/>
                    <a:pt x="631011" y="406037"/>
                    <a:pt x="631011" y="406037"/>
                  </a:cubicBezTo>
                  <a:lnTo>
                    <a:pt x="631011" y="406037"/>
                  </a:lnTo>
                  <a:cubicBezTo>
                    <a:pt x="638554" y="406037"/>
                    <a:pt x="644667" y="399924"/>
                    <a:pt x="644667" y="392381"/>
                  </a:cubicBezTo>
                  <a:cubicBezTo>
                    <a:pt x="644667" y="392357"/>
                    <a:pt x="644667" y="392324"/>
                    <a:pt x="644667" y="392300"/>
                  </a:cubicBezTo>
                  <a:lnTo>
                    <a:pt x="644667" y="3923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-129830" y="3836475"/>
              <a:ext cx="646622" cy="407808"/>
            </a:xfrm>
            <a:custGeom>
              <a:rect b="b" l="l" r="r" t="t"/>
              <a:pathLst>
                <a:path extrusionOk="0" h="407808" w="646622">
                  <a:moveTo>
                    <a:pt x="58927" y="25705"/>
                  </a:moveTo>
                  <a:lnTo>
                    <a:pt x="11213" y="25705"/>
                  </a:lnTo>
                  <a:cubicBezTo>
                    <a:pt x="4750" y="25705"/>
                    <a:pt x="-492" y="20462"/>
                    <a:pt x="-492" y="14000"/>
                  </a:cubicBezTo>
                  <a:lnTo>
                    <a:pt x="-492" y="14000"/>
                  </a:lnTo>
                  <a:cubicBezTo>
                    <a:pt x="-492" y="7505"/>
                    <a:pt x="4718" y="2222"/>
                    <a:pt x="11213" y="2133"/>
                  </a:cubicBezTo>
                  <a:lnTo>
                    <a:pt x="58927" y="2133"/>
                  </a:lnTo>
                  <a:cubicBezTo>
                    <a:pt x="65478" y="2133"/>
                    <a:pt x="70794" y="7449"/>
                    <a:pt x="70794" y="14000"/>
                  </a:cubicBezTo>
                  <a:lnTo>
                    <a:pt x="70794" y="14000"/>
                  </a:lnTo>
                  <a:cubicBezTo>
                    <a:pt x="70794" y="20462"/>
                    <a:pt x="65552" y="25705"/>
                    <a:pt x="59090" y="25705"/>
                  </a:cubicBezTo>
                  <a:close/>
                  <a:moveTo>
                    <a:pt x="70794" y="68542"/>
                  </a:moveTo>
                  <a:cubicBezTo>
                    <a:pt x="70794" y="62080"/>
                    <a:pt x="65552" y="56837"/>
                    <a:pt x="59090" y="56837"/>
                  </a:cubicBezTo>
                  <a:lnTo>
                    <a:pt x="11213" y="56837"/>
                  </a:lnTo>
                  <a:cubicBezTo>
                    <a:pt x="4791" y="56789"/>
                    <a:pt x="-444" y="61958"/>
                    <a:pt x="-492" y="68380"/>
                  </a:cubicBezTo>
                  <a:cubicBezTo>
                    <a:pt x="-492" y="68437"/>
                    <a:pt x="-492" y="68486"/>
                    <a:pt x="-492" y="68542"/>
                  </a:cubicBezTo>
                  <a:lnTo>
                    <a:pt x="-492" y="68542"/>
                  </a:lnTo>
                  <a:cubicBezTo>
                    <a:pt x="-492" y="75037"/>
                    <a:pt x="4718" y="80321"/>
                    <a:pt x="11213" y="80410"/>
                  </a:cubicBezTo>
                  <a:lnTo>
                    <a:pt x="58927" y="80410"/>
                  </a:lnTo>
                  <a:cubicBezTo>
                    <a:pt x="65478" y="80410"/>
                    <a:pt x="70794" y="75094"/>
                    <a:pt x="70794" y="68542"/>
                  </a:cubicBezTo>
                  <a:close/>
                  <a:moveTo>
                    <a:pt x="70794" y="123085"/>
                  </a:moveTo>
                  <a:cubicBezTo>
                    <a:pt x="70844" y="116663"/>
                    <a:pt x="65674" y="111428"/>
                    <a:pt x="59252" y="111380"/>
                  </a:cubicBezTo>
                  <a:cubicBezTo>
                    <a:pt x="59196" y="111380"/>
                    <a:pt x="59146" y="111380"/>
                    <a:pt x="59090" y="111380"/>
                  </a:cubicBezTo>
                  <a:lnTo>
                    <a:pt x="11213" y="111380"/>
                  </a:lnTo>
                  <a:cubicBezTo>
                    <a:pt x="4702" y="112144"/>
                    <a:pt x="44" y="118045"/>
                    <a:pt x="817" y="124556"/>
                  </a:cubicBezTo>
                  <a:cubicBezTo>
                    <a:pt x="1459" y="130010"/>
                    <a:pt x="5758" y="134310"/>
                    <a:pt x="11213" y="134952"/>
                  </a:cubicBezTo>
                  <a:lnTo>
                    <a:pt x="58927" y="134952"/>
                  </a:lnTo>
                  <a:cubicBezTo>
                    <a:pt x="65478" y="134952"/>
                    <a:pt x="70794" y="129636"/>
                    <a:pt x="70794" y="123085"/>
                  </a:cubicBezTo>
                  <a:close/>
                  <a:moveTo>
                    <a:pt x="70794" y="177627"/>
                  </a:moveTo>
                  <a:cubicBezTo>
                    <a:pt x="70844" y="171205"/>
                    <a:pt x="65674" y="165971"/>
                    <a:pt x="59252" y="165922"/>
                  </a:cubicBezTo>
                  <a:cubicBezTo>
                    <a:pt x="59196" y="165922"/>
                    <a:pt x="59146" y="165922"/>
                    <a:pt x="59090" y="165922"/>
                  </a:cubicBezTo>
                  <a:lnTo>
                    <a:pt x="11213" y="165922"/>
                  </a:lnTo>
                  <a:cubicBezTo>
                    <a:pt x="4726" y="166458"/>
                    <a:pt x="-94" y="172156"/>
                    <a:pt x="442" y="178643"/>
                  </a:cubicBezTo>
                  <a:cubicBezTo>
                    <a:pt x="922" y="184382"/>
                    <a:pt x="5474" y="188934"/>
                    <a:pt x="11213" y="189413"/>
                  </a:cubicBezTo>
                  <a:lnTo>
                    <a:pt x="58927" y="189413"/>
                  </a:lnTo>
                  <a:cubicBezTo>
                    <a:pt x="65438" y="189462"/>
                    <a:pt x="70746" y="184219"/>
                    <a:pt x="70794" y="177708"/>
                  </a:cubicBezTo>
                  <a:cubicBezTo>
                    <a:pt x="70794" y="177684"/>
                    <a:pt x="70794" y="177651"/>
                    <a:pt x="70794" y="177627"/>
                  </a:cubicBezTo>
                  <a:lnTo>
                    <a:pt x="70794" y="177627"/>
                  </a:lnTo>
                  <a:close/>
                  <a:moveTo>
                    <a:pt x="70794" y="232088"/>
                  </a:moveTo>
                  <a:cubicBezTo>
                    <a:pt x="70794" y="225666"/>
                    <a:pt x="65593" y="220464"/>
                    <a:pt x="59171" y="220464"/>
                  </a:cubicBezTo>
                  <a:cubicBezTo>
                    <a:pt x="59146" y="220464"/>
                    <a:pt x="59114" y="220464"/>
                    <a:pt x="59090" y="220464"/>
                  </a:cubicBezTo>
                  <a:lnTo>
                    <a:pt x="11213" y="220464"/>
                  </a:lnTo>
                  <a:cubicBezTo>
                    <a:pt x="4726" y="221001"/>
                    <a:pt x="-94" y="226699"/>
                    <a:pt x="442" y="233185"/>
                  </a:cubicBezTo>
                  <a:cubicBezTo>
                    <a:pt x="922" y="238924"/>
                    <a:pt x="5474" y="243476"/>
                    <a:pt x="11213" y="243955"/>
                  </a:cubicBezTo>
                  <a:lnTo>
                    <a:pt x="58927" y="243955"/>
                  </a:lnTo>
                  <a:cubicBezTo>
                    <a:pt x="65478" y="243955"/>
                    <a:pt x="70794" y="238640"/>
                    <a:pt x="70794" y="232088"/>
                  </a:cubicBezTo>
                  <a:close/>
                  <a:moveTo>
                    <a:pt x="70794" y="286630"/>
                  </a:moveTo>
                  <a:cubicBezTo>
                    <a:pt x="70794" y="280168"/>
                    <a:pt x="65552" y="274925"/>
                    <a:pt x="59090" y="274925"/>
                  </a:cubicBezTo>
                  <a:lnTo>
                    <a:pt x="11213" y="274925"/>
                  </a:lnTo>
                  <a:cubicBezTo>
                    <a:pt x="4702" y="275689"/>
                    <a:pt x="44" y="281590"/>
                    <a:pt x="817" y="288101"/>
                  </a:cubicBezTo>
                  <a:cubicBezTo>
                    <a:pt x="1459" y="293556"/>
                    <a:pt x="5758" y="297855"/>
                    <a:pt x="11213" y="298498"/>
                  </a:cubicBezTo>
                  <a:lnTo>
                    <a:pt x="58927" y="298498"/>
                  </a:lnTo>
                  <a:cubicBezTo>
                    <a:pt x="65478" y="298498"/>
                    <a:pt x="70794" y="293182"/>
                    <a:pt x="70794" y="286630"/>
                  </a:cubicBezTo>
                  <a:close/>
                  <a:moveTo>
                    <a:pt x="70794" y="341172"/>
                  </a:moveTo>
                  <a:cubicBezTo>
                    <a:pt x="70794" y="334710"/>
                    <a:pt x="65552" y="329467"/>
                    <a:pt x="59090" y="329467"/>
                  </a:cubicBezTo>
                  <a:lnTo>
                    <a:pt x="11213" y="329467"/>
                  </a:lnTo>
                  <a:cubicBezTo>
                    <a:pt x="4702" y="330231"/>
                    <a:pt x="44" y="336133"/>
                    <a:pt x="817" y="342644"/>
                  </a:cubicBezTo>
                  <a:cubicBezTo>
                    <a:pt x="1459" y="348098"/>
                    <a:pt x="5758" y="352398"/>
                    <a:pt x="11213" y="353040"/>
                  </a:cubicBezTo>
                  <a:lnTo>
                    <a:pt x="58927" y="353040"/>
                  </a:lnTo>
                  <a:cubicBezTo>
                    <a:pt x="65478" y="353040"/>
                    <a:pt x="70794" y="347724"/>
                    <a:pt x="70794" y="341172"/>
                  </a:cubicBezTo>
                  <a:close/>
                  <a:moveTo>
                    <a:pt x="70794" y="395877"/>
                  </a:moveTo>
                  <a:cubicBezTo>
                    <a:pt x="70794" y="389326"/>
                    <a:pt x="65478" y="384009"/>
                    <a:pt x="58927" y="384009"/>
                  </a:cubicBezTo>
                  <a:lnTo>
                    <a:pt x="11213" y="384009"/>
                  </a:lnTo>
                  <a:cubicBezTo>
                    <a:pt x="4702" y="384774"/>
                    <a:pt x="44" y="390675"/>
                    <a:pt x="817" y="397186"/>
                  </a:cubicBezTo>
                  <a:cubicBezTo>
                    <a:pt x="1459" y="402640"/>
                    <a:pt x="5758" y="406940"/>
                    <a:pt x="11213" y="407582"/>
                  </a:cubicBezTo>
                  <a:lnTo>
                    <a:pt x="58927" y="407582"/>
                  </a:lnTo>
                  <a:cubicBezTo>
                    <a:pt x="65373" y="407631"/>
                    <a:pt x="70664" y="402486"/>
                    <a:pt x="70794" y="396040"/>
                  </a:cubicBezTo>
                  <a:lnTo>
                    <a:pt x="70794" y="396040"/>
                  </a:lnTo>
                  <a:close/>
                  <a:moveTo>
                    <a:pt x="249621" y="13838"/>
                  </a:moveTo>
                  <a:cubicBezTo>
                    <a:pt x="249581" y="7302"/>
                    <a:pt x="244290" y="2011"/>
                    <a:pt x="237754" y="1970"/>
                  </a:cubicBezTo>
                  <a:lnTo>
                    <a:pt x="112575" y="1970"/>
                  </a:lnTo>
                  <a:cubicBezTo>
                    <a:pt x="106040" y="2011"/>
                    <a:pt x="100748" y="7302"/>
                    <a:pt x="100708" y="13838"/>
                  </a:cubicBezTo>
                  <a:lnTo>
                    <a:pt x="100708" y="13838"/>
                  </a:lnTo>
                  <a:cubicBezTo>
                    <a:pt x="100748" y="20284"/>
                    <a:pt x="105967" y="25502"/>
                    <a:pt x="112413" y="25543"/>
                  </a:cubicBezTo>
                  <a:lnTo>
                    <a:pt x="237754" y="25543"/>
                  </a:lnTo>
                  <a:cubicBezTo>
                    <a:pt x="244216" y="25632"/>
                    <a:pt x="249532" y="20462"/>
                    <a:pt x="249621" y="14000"/>
                  </a:cubicBezTo>
                  <a:cubicBezTo>
                    <a:pt x="249621" y="14000"/>
                    <a:pt x="249621" y="14000"/>
                    <a:pt x="249621" y="14000"/>
                  </a:cubicBezTo>
                  <a:lnTo>
                    <a:pt x="249621" y="14000"/>
                  </a:lnTo>
                  <a:close/>
                  <a:moveTo>
                    <a:pt x="249621" y="68380"/>
                  </a:moveTo>
                  <a:cubicBezTo>
                    <a:pt x="249581" y="61934"/>
                    <a:pt x="244362" y="56715"/>
                    <a:pt x="237917" y="56675"/>
                  </a:cubicBezTo>
                  <a:lnTo>
                    <a:pt x="112250" y="56675"/>
                  </a:lnTo>
                  <a:cubicBezTo>
                    <a:pt x="105804" y="56626"/>
                    <a:pt x="100512" y="61771"/>
                    <a:pt x="100382" y="68217"/>
                  </a:cubicBezTo>
                  <a:lnTo>
                    <a:pt x="100382" y="68217"/>
                  </a:lnTo>
                  <a:cubicBezTo>
                    <a:pt x="100423" y="74753"/>
                    <a:pt x="105715" y="80044"/>
                    <a:pt x="112250" y="80085"/>
                  </a:cubicBezTo>
                  <a:lnTo>
                    <a:pt x="237429" y="80085"/>
                  </a:lnTo>
                  <a:cubicBezTo>
                    <a:pt x="243964" y="80044"/>
                    <a:pt x="249248" y="74753"/>
                    <a:pt x="249296" y="68217"/>
                  </a:cubicBezTo>
                  <a:close/>
                  <a:moveTo>
                    <a:pt x="249621" y="122922"/>
                  </a:moveTo>
                  <a:cubicBezTo>
                    <a:pt x="249621" y="116460"/>
                    <a:pt x="244379" y="111217"/>
                    <a:pt x="237917" y="111217"/>
                  </a:cubicBezTo>
                  <a:lnTo>
                    <a:pt x="112250" y="111217"/>
                  </a:lnTo>
                  <a:cubicBezTo>
                    <a:pt x="105788" y="110412"/>
                    <a:pt x="99903" y="114989"/>
                    <a:pt x="99090" y="121451"/>
                  </a:cubicBezTo>
                  <a:cubicBezTo>
                    <a:pt x="99090" y="121483"/>
                    <a:pt x="99082" y="121508"/>
                    <a:pt x="99082" y="121540"/>
                  </a:cubicBezTo>
                  <a:cubicBezTo>
                    <a:pt x="98318" y="128035"/>
                    <a:pt x="102918" y="133944"/>
                    <a:pt x="109405" y="134790"/>
                  </a:cubicBezTo>
                  <a:lnTo>
                    <a:pt x="237429" y="134790"/>
                  </a:lnTo>
                  <a:cubicBezTo>
                    <a:pt x="243964" y="134749"/>
                    <a:pt x="249248" y="129457"/>
                    <a:pt x="249296" y="122922"/>
                  </a:cubicBezTo>
                  <a:close/>
                  <a:moveTo>
                    <a:pt x="249621" y="177464"/>
                  </a:moveTo>
                  <a:cubicBezTo>
                    <a:pt x="249621" y="171002"/>
                    <a:pt x="244379" y="165759"/>
                    <a:pt x="237917" y="165759"/>
                  </a:cubicBezTo>
                  <a:lnTo>
                    <a:pt x="112250" y="165759"/>
                  </a:lnTo>
                  <a:cubicBezTo>
                    <a:pt x="105698" y="165483"/>
                    <a:pt x="100171" y="170563"/>
                    <a:pt x="99887" y="177115"/>
                  </a:cubicBezTo>
                  <a:cubicBezTo>
                    <a:pt x="99643" y="182951"/>
                    <a:pt x="103675" y="188096"/>
                    <a:pt x="109405" y="189251"/>
                  </a:cubicBezTo>
                  <a:cubicBezTo>
                    <a:pt x="110348" y="189421"/>
                    <a:pt x="111307" y="189421"/>
                    <a:pt x="112250" y="189251"/>
                  </a:cubicBezTo>
                  <a:lnTo>
                    <a:pt x="237429" y="189251"/>
                  </a:lnTo>
                  <a:cubicBezTo>
                    <a:pt x="243940" y="189299"/>
                    <a:pt x="249248" y="184056"/>
                    <a:pt x="249296" y="177546"/>
                  </a:cubicBezTo>
                  <a:cubicBezTo>
                    <a:pt x="249296" y="177521"/>
                    <a:pt x="249296" y="177489"/>
                    <a:pt x="249296" y="177464"/>
                  </a:cubicBezTo>
                  <a:lnTo>
                    <a:pt x="249296" y="177464"/>
                  </a:lnTo>
                  <a:close/>
                  <a:moveTo>
                    <a:pt x="249621" y="231925"/>
                  </a:moveTo>
                  <a:cubicBezTo>
                    <a:pt x="249573" y="225496"/>
                    <a:pt x="244346" y="220302"/>
                    <a:pt x="237917" y="220302"/>
                  </a:cubicBezTo>
                  <a:lnTo>
                    <a:pt x="112250" y="220302"/>
                  </a:lnTo>
                  <a:cubicBezTo>
                    <a:pt x="105829" y="219009"/>
                    <a:pt x="99570" y="223171"/>
                    <a:pt x="98277" y="229592"/>
                  </a:cubicBezTo>
                  <a:cubicBezTo>
                    <a:pt x="96985" y="236022"/>
                    <a:pt x="101146" y="242281"/>
                    <a:pt x="107568" y="243573"/>
                  </a:cubicBezTo>
                  <a:cubicBezTo>
                    <a:pt x="108177" y="243695"/>
                    <a:pt x="108787" y="243768"/>
                    <a:pt x="109405" y="243793"/>
                  </a:cubicBezTo>
                  <a:cubicBezTo>
                    <a:pt x="110348" y="243964"/>
                    <a:pt x="111307" y="243964"/>
                    <a:pt x="112250" y="243793"/>
                  </a:cubicBezTo>
                  <a:lnTo>
                    <a:pt x="237429" y="243793"/>
                  </a:lnTo>
                  <a:cubicBezTo>
                    <a:pt x="243980" y="243793"/>
                    <a:pt x="249296" y="238477"/>
                    <a:pt x="249296" y="231925"/>
                  </a:cubicBezTo>
                  <a:close/>
                  <a:moveTo>
                    <a:pt x="399674" y="286467"/>
                  </a:moveTo>
                  <a:cubicBezTo>
                    <a:pt x="399633" y="280021"/>
                    <a:pt x="394415" y="274803"/>
                    <a:pt x="387969" y="274763"/>
                  </a:cubicBezTo>
                  <a:lnTo>
                    <a:pt x="262140" y="274763"/>
                  </a:lnTo>
                  <a:cubicBezTo>
                    <a:pt x="255628" y="275527"/>
                    <a:pt x="250971" y="281428"/>
                    <a:pt x="251743" y="287939"/>
                  </a:cubicBezTo>
                  <a:cubicBezTo>
                    <a:pt x="252385" y="293393"/>
                    <a:pt x="256685" y="297693"/>
                    <a:pt x="262140" y="298335"/>
                  </a:cubicBezTo>
                  <a:lnTo>
                    <a:pt x="387481" y="298335"/>
                  </a:lnTo>
                  <a:cubicBezTo>
                    <a:pt x="394033" y="298335"/>
                    <a:pt x="399349" y="293019"/>
                    <a:pt x="399349" y="286467"/>
                  </a:cubicBezTo>
                  <a:close/>
                  <a:moveTo>
                    <a:pt x="399674" y="341010"/>
                  </a:moveTo>
                  <a:cubicBezTo>
                    <a:pt x="399633" y="334564"/>
                    <a:pt x="394415" y="329345"/>
                    <a:pt x="387969" y="329305"/>
                  </a:cubicBezTo>
                  <a:lnTo>
                    <a:pt x="262140" y="329305"/>
                  </a:lnTo>
                  <a:cubicBezTo>
                    <a:pt x="255628" y="330069"/>
                    <a:pt x="250971" y="335970"/>
                    <a:pt x="251743" y="342481"/>
                  </a:cubicBezTo>
                  <a:cubicBezTo>
                    <a:pt x="252385" y="347935"/>
                    <a:pt x="256685" y="352235"/>
                    <a:pt x="262140" y="352877"/>
                  </a:cubicBezTo>
                  <a:lnTo>
                    <a:pt x="387481" y="352877"/>
                  </a:lnTo>
                  <a:cubicBezTo>
                    <a:pt x="394033" y="352877"/>
                    <a:pt x="399349" y="347561"/>
                    <a:pt x="399349" y="341010"/>
                  </a:cubicBezTo>
                  <a:close/>
                  <a:moveTo>
                    <a:pt x="399674" y="395714"/>
                  </a:moveTo>
                  <a:cubicBezTo>
                    <a:pt x="399674" y="389163"/>
                    <a:pt x="394358" y="383847"/>
                    <a:pt x="387806" y="383847"/>
                  </a:cubicBezTo>
                  <a:lnTo>
                    <a:pt x="262140" y="383847"/>
                  </a:lnTo>
                  <a:cubicBezTo>
                    <a:pt x="255628" y="384611"/>
                    <a:pt x="250971" y="390512"/>
                    <a:pt x="251743" y="397023"/>
                  </a:cubicBezTo>
                  <a:cubicBezTo>
                    <a:pt x="252385" y="402477"/>
                    <a:pt x="256685" y="406778"/>
                    <a:pt x="262140" y="407419"/>
                  </a:cubicBezTo>
                  <a:lnTo>
                    <a:pt x="387481" y="407419"/>
                  </a:lnTo>
                  <a:cubicBezTo>
                    <a:pt x="393927" y="407468"/>
                    <a:pt x="399219" y="402323"/>
                    <a:pt x="399349" y="395877"/>
                  </a:cubicBezTo>
                  <a:lnTo>
                    <a:pt x="399349" y="395877"/>
                  </a:lnTo>
                  <a:close/>
                  <a:moveTo>
                    <a:pt x="304814" y="13675"/>
                  </a:moveTo>
                  <a:cubicBezTo>
                    <a:pt x="304814" y="6091"/>
                    <a:pt x="298661" y="-62"/>
                    <a:pt x="291077" y="-62"/>
                  </a:cubicBezTo>
                  <a:cubicBezTo>
                    <a:pt x="283493" y="-62"/>
                    <a:pt x="277340" y="6091"/>
                    <a:pt x="277340" y="13675"/>
                  </a:cubicBezTo>
                  <a:cubicBezTo>
                    <a:pt x="277340" y="21259"/>
                    <a:pt x="283493" y="27412"/>
                    <a:pt x="291077" y="27412"/>
                  </a:cubicBezTo>
                  <a:cubicBezTo>
                    <a:pt x="298661" y="27412"/>
                    <a:pt x="304814" y="21259"/>
                    <a:pt x="304814" y="13675"/>
                  </a:cubicBezTo>
                  <a:close/>
                  <a:moveTo>
                    <a:pt x="345457" y="13675"/>
                  </a:moveTo>
                  <a:cubicBezTo>
                    <a:pt x="345546" y="6091"/>
                    <a:pt x="339466" y="-135"/>
                    <a:pt x="331882" y="-225"/>
                  </a:cubicBezTo>
                  <a:cubicBezTo>
                    <a:pt x="324298" y="-314"/>
                    <a:pt x="318072" y="5766"/>
                    <a:pt x="317982" y="13350"/>
                  </a:cubicBezTo>
                  <a:cubicBezTo>
                    <a:pt x="317893" y="20934"/>
                    <a:pt x="323973" y="27160"/>
                    <a:pt x="331557" y="27250"/>
                  </a:cubicBezTo>
                  <a:lnTo>
                    <a:pt x="331557" y="27250"/>
                  </a:lnTo>
                  <a:cubicBezTo>
                    <a:pt x="339051" y="27250"/>
                    <a:pt x="345131" y="21169"/>
                    <a:pt x="345131" y="13675"/>
                  </a:cubicBezTo>
                  <a:close/>
                  <a:moveTo>
                    <a:pt x="386099" y="13675"/>
                  </a:moveTo>
                  <a:cubicBezTo>
                    <a:pt x="386189" y="6091"/>
                    <a:pt x="380109" y="-135"/>
                    <a:pt x="372525" y="-225"/>
                  </a:cubicBezTo>
                  <a:cubicBezTo>
                    <a:pt x="364941" y="-314"/>
                    <a:pt x="358714" y="5766"/>
                    <a:pt x="358625" y="13350"/>
                  </a:cubicBezTo>
                  <a:cubicBezTo>
                    <a:pt x="358536" y="20934"/>
                    <a:pt x="364616" y="27160"/>
                    <a:pt x="372199" y="27250"/>
                  </a:cubicBezTo>
                  <a:lnTo>
                    <a:pt x="372199" y="27250"/>
                  </a:lnTo>
                  <a:cubicBezTo>
                    <a:pt x="379727" y="27250"/>
                    <a:pt x="385847" y="21202"/>
                    <a:pt x="385937" y="13675"/>
                  </a:cubicBezTo>
                  <a:close/>
                  <a:moveTo>
                    <a:pt x="426742" y="13675"/>
                  </a:moveTo>
                  <a:cubicBezTo>
                    <a:pt x="426831" y="6091"/>
                    <a:pt x="420751" y="-135"/>
                    <a:pt x="413167" y="-225"/>
                  </a:cubicBezTo>
                  <a:cubicBezTo>
                    <a:pt x="405583" y="-314"/>
                    <a:pt x="399357" y="5766"/>
                    <a:pt x="399267" y="13350"/>
                  </a:cubicBezTo>
                  <a:cubicBezTo>
                    <a:pt x="399178" y="20934"/>
                    <a:pt x="405258" y="27160"/>
                    <a:pt x="412842" y="27250"/>
                  </a:cubicBezTo>
                  <a:lnTo>
                    <a:pt x="412842" y="27250"/>
                  </a:lnTo>
                  <a:cubicBezTo>
                    <a:pt x="420296" y="27250"/>
                    <a:pt x="426335" y="21210"/>
                    <a:pt x="426335" y="13756"/>
                  </a:cubicBezTo>
                  <a:cubicBezTo>
                    <a:pt x="426335" y="13732"/>
                    <a:pt x="426335" y="13700"/>
                    <a:pt x="426335" y="13675"/>
                  </a:cubicBezTo>
                  <a:close/>
                  <a:moveTo>
                    <a:pt x="467384" y="13675"/>
                  </a:moveTo>
                  <a:cubicBezTo>
                    <a:pt x="467474" y="6091"/>
                    <a:pt x="461394" y="-135"/>
                    <a:pt x="453810" y="-225"/>
                  </a:cubicBezTo>
                  <a:cubicBezTo>
                    <a:pt x="446226" y="-314"/>
                    <a:pt x="439999" y="5766"/>
                    <a:pt x="439910" y="13350"/>
                  </a:cubicBezTo>
                  <a:cubicBezTo>
                    <a:pt x="439821" y="20934"/>
                    <a:pt x="445901" y="27160"/>
                    <a:pt x="453484" y="27250"/>
                  </a:cubicBezTo>
                  <a:cubicBezTo>
                    <a:pt x="453509" y="27250"/>
                    <a:pt x="453541" y="27250"/>
                    <a:pt x="453566" y="27250"/>
                  </a:cubicBezTo>
                  <a:lnTo>
                    <a:pt x="453566" y="27250"/>
                  </a:lnTo>
                  <a:cubicBezTo>
                    <a:pt x="461060" y="27209"/>
                    <a:pt x="467132" y="21169"/>
                    <a:pt x="467222" y="13675"/>
                  </a:cubicBezTo>
                  <a:close/>
                  <a:moveTo>
                    <a:pt x="508027" y="13675"/>
                  </a:moveTo>
                  <a:cubicBezTo>
                    <a:pt x="508116" y="6091"/>
                    <a:pt x="502036" y="-135"/>
                    <a:pt x="494452" y="-225"/>
                  </a:cubicBezTo>
                  <a:cubicBezTo>
                    <a:pt x="486868" y="-314"/>
                    <a:pt x="480642" y="5766"/>
                    <a:pt x="480552" y="13350"/>
                  </a:cubicBezTo>
                  <a:cubicBezTo>
                    <a:pt x="480463" y="20934"/>
                    <a:pt x="486543" y="27160"/>
                    <a:pt x="494127" y="27250"/>
                  </a:cubicBezTo>
                  <a:cubicBezTo>
                    <a:pt x="494151" y="27250"/>
                    <a:pt x="494184" y="27250"/>
                    <a:pt x="494208" y="27250"/>
                  </a:cubicBezTo>
                  <a:lnTo>
                    <a:pt x="494208" y="27250"/>
                  </a:lnTo>
                  <a:cubicBezTo>
                    <a:pt x="501662" y="27250"/>
                    <a:pt x="507701" y="21210"/>
                    <a:pt x="507701" y="13756"/>
                  </a:cubicBezTo>
                  <a:cubicBezTo>
                    <a:pt x="507701" y="13732"/>
                    <a:pt x="507701" y="13700"/>
                    <a:pt x="507701" y="13675"/>
                  </a:cubicBezTo>
                  <a:close/>
                  <a:moveTo>
                    <a:pt x="304733" y="123085"/>
                  </a:moveTo>
                  <a:cubicBezTo>
                    <a:pt x="304310" y="115956"/>
                    <a:pt x="298197" y="110526"/>
                    <a:pt x="291069" y="110941"/>
                  </a:cubicBezTo>
                  <a:cubicBezTo>
                    <a:pt x="283948" y="111363"/>
                    <a:pt x="278510" y="117476"/>
                    <a:pt x="278925" y="124605"/>
                  </a:cubicBezTo>
                  <a:cubicBezTo>
                    <a:pt x="279315" y="131115"/>
                    <a:pt x="284485" y="136318"/>
                    <a:pt x="290996" y="136741"/>
                  </a:cubicBezTo>
                  <a:cubicBezTo>
                    <a:pt x="298539" y="136789"/>
                    <a:pt x="304684" y="130709"/>
                    <a:pt x="304733" y="123166"/>
                  </a:cubicBezTo>
                  <a:cubicBezTo>
                    <a:pt x="304733" y="123142"/>
                    <a:pt x="304733" y="123109"/>
                    <a:pt x="304733" y="123085"/>
                  </a:cubicBezTo>
                  <a:close/>
                  <a:moveTo>
                    <a:pt x="345375" y="123085"/>
                  </a:moveTo>
                  <a:cubicBezTo>
                    <a:pt x="345416" y="115501"/>
                    <a:pt x="339303" y="109315"/>
                    <a:pt x="331720" y="109266"/>
                  </a:cubicBezTo>
                  <a:cubicBezTo>
                    <a:pt x="324136" y="109225"/>
                    <a:pt x="317950" y="115338"/>
                    <a:pt x="317901" y="122922"/>
                  </a:cubicBezTo>
                  <a:cubicBezTo>
                    <a:pt x="317860" y="130506"/>
                    <a:pt x="323973" y="136692"/>
                    <a:pt x="331557" y="136741"/>
                  </a:cubicBezTo>
                  <a:cubicBezTo>
                    <a:pt x="331581" y="136741"/>
                    <a:pt x="331614" y="136741"/>
                    <a:pt x="331638" y="136741"/>
                  </a:cubicBezTo>
                  <a:lnTo>
                    <a:pt x="331638" y="136741"/>
                  </a:lnTo>
                  <a:cubicBezTo>
                    <a:pt x="339092" y="136789"/>
                    <a:pt x="345164" y="130782"/>
                    <a:pt x="345213" y="123329"/>
                  </a:cubicBezTo>
                  <a:cubicBezTo>
                    <a:pt x="345213" y="123304"/>
                    <a:pt x="345213" y="123272"/>
                    <a:pt x="345213" y="123247"/>
                  </a:cubicBezTo>
                  <a:lnTo>
                    <a:pt x="345213" y="123247"/>
                  </a:lnTo>
                  <a:close/>
                  <a:moveTo>
                    <a:pt x="386018" y="123085"/>
                  </a:moveTo>
                  <a:cubicBezTo>
                    <a:pt x="386059" y="115501"/>
                    <a:pt x="379946" y="109315"/>
                    <a:pt x="372362" y="109266"/>
                  </a:cubicBezTo>
                  <a:cubicBezTo>
                    <a:pt x="364778" y="109225"/>
                    <a:pt x="358592" y="115338"/>
                    <a:pt x="358544" y="122922"/>
                  </a:cubicBezTo>
                  <a:cubicBezTo>
                    <a:pt x="358503" y="130506"/>
                    <a:pt x="364616" y="136692"/>
                    <a:pt x="372199" y="136741"/>
                  </a:cubicBezTo>
                  <a:cubicBezTo>
                    <a:pt x="372224" y="136741"/>
                    <a:pt x="372256" y="136741"/>
                    <a:pt x="372281" y="136741"/>
                  </a:cubicBezTo>
                  <a:lnTo>
                    <a:pt x="372281" y="136741"/>
                  </a:lnTo>
                  <a:cubicBezTo>
                    <a:pt x="379734" y="136879"/>
                    <a:pt x="385879" y="130945"/>
                    <a:pt x="386018" y="123491"/>
                  </a:cubicBezTo>
                  <a:cubicBezTo>
                    <a:pt x="386018" y="123467"/>
                    <a:pt x="386018" y="123434"/>
                    <a:pt x="386018" y="123410"/>
                  </a:cubicBezTo>
                  <a:lnTo>
                    <a:pt x="386018" y="123410"/>
                  </a:lnTo>
                  <a:close/>
                  <a:moveTo>
                    <a:pt x="426660" y="123085"/>
                  </a:moveTo>
                  <a:cubicBezTo>
                    <a:pt x="426701" y="115501"/>
                    <a:pt x="420588" y="109315"/>
                    <a:pt x="413005" y="109266"/>
                  </a:cubicBezTo>
                  <a:cubicBezTo>
                    <a:pt x="405421" y="109225"/>
                    <a:pt x="399235" y="115338"/>
                    <a:pt x="399186" y="122922"/>
                  </a:cubicBezTo>
                  <a:cubicBezTo>
                    <a:pt x="399145" y="130506"/>
                    <a:pt x="405258" y="136692"/>
                    <a:pt x="412842" y="136741"/>
                  </a:cubicBezTo>
                  <a:cubicBezTo>
                    <a:pt x="412866" y="136741"/>
                    <a:pt x="412899" y="136741"/>
                    <a:pt x="412923" y="136741"/>
                  </a:cubicBezTo>
                  <a:lnTo>
                    <a:pt x="412923" y="136741"/>
                  </a:lnTo>
                  <a:cubicBezTo>
                    <a:pt x="420377" y="136741"/>
                    <a:pt x="426416" y="130701"/>
                    <a:pt x="426416" y="123247"/>
                  </a:cubicBezTo>
                  <a:lnTo>
                    <a:pt x="426416" y="123247"/>
                  </a:lnTo>
                  <a:close/>
                  <a:moveTo>
                    <a:pt x="467303" y="123085"/>
                  </a:moveTo>
                  <a:cubicBezTo>
                    <a:pt x="467344" y="115501"/>
                    <a:pt x="461231" y="109315"/>
                    <a:pt x="453647" y="109266"/>
                  </a:cubicBezTo>
                  <a:cubicBezTo>
                    <a:pt x="446063" y="109225"/>
                    <a:pt x="439877" y="115338"/>
                    <a:pt x="439829" y="122922"/>
                  </a:cubicBezTo>
                  <a:cubicBezTo>
                    <a:pt x="439788" y="130506"/>
                    <a:pt x="445901" y="136692"/>
                    <a:pt x="453484" y="136741"/>
                  </a:cubicBezTo>
                  <a:cubicBezTo>
                    <a:pt x="453541" y="136741"/>
                    <a:pt x="453590" y="136741"/>
                    <a:pt x="453647" y="136741"/>
                  </a:cubicBezTo>
                  <a:lnTo>
                    <a:pt x="453647" y="136741"/>
                  </a:lnTo>
                  <a:cubicBezTo>
                    <a:pt x="461052" y="136879"/>
                    <a:pt x="467164" y="130977"/>
                    <a:pt x="467303" y="123572"/>
                  </a:cubicBezTo>
                  <a:cubicBezTo>
                    <a:pt x="467303" y="123524"/>
                    <a:pt x="467303" y="123467"/>
                    <a:pt x="467303" y="123410"/>
                  </a:cubicBezTo>
                  <a:lnTo>
                    <a:pt x="467303" y="123410"/>
                  </a:lnTo>
                  <a:close/>
                  <a:moveTo>
                    <a:pt x="507945" y="123085"/>
                  </a:moveTo>
                  <a:cubicBezTo>
                    <a:pt x="507986" y="115501"/>
                    <a:pt x="501873" y="109315"/>
                    <a:pt x="494290" y="109266"/>
                  </a:cubicBezTo>
                  <a:cubicBezTo>
                    <a:pt x="486706" y="109225"/>
                    <a:pt x="480520" y="115338"/>
                    <a:pt x="480471" y="122922"/>
                  </a:cubicBezTo>
                  <a:cubicBezTo>
                    <a:pt x="480430" y="130506"/>
                    <a:pt x="486543" y="136692"/>
                    <a:pt x="494127" y="136741"/>
                  </a:cubicBezTo>
                  <a:cubicBezTo>
                    <a:pt x="494184" y="136741"/>
                    <a:pt x="494232" y="136741"/>
                    <a:pt x="494290" y="136741"/>
                  </a:cubicBezTo>
                  <a:lnTo>
                    <a:pt x="494290" y="136741"/>
                  </a:lnTo>
                  <a:cubicBezTo>
                    <a:pt x="501743" y="136741"/>
                    <a:pt x="507783" y="130701"/>
                    <a:pt x="507783" y="123247"/>
                  </a:cubicBezTo>
                  <a:lnTo>
                    <a:pt x="507783" y="123247"/>
                  </a:lnTo>
                  <a:close/>
                  <a:moveTo>
                    <a:pt x="442917" y="279883"/>
                  </a:moveTo>
                  <a:cubicBezTo>
                    <a:pt x="442917" y="272300"/>
                    <a:pt x="436764" y="266146"/>
                    <a:pt x="429180" y="266146"/>
                  </a:cubicBezTo>
                  <a:cubicBezTo>
                    <a:pt x="421596" y="266146"/>
                    <a:pt x="415443" y="272300"/>
                    <a:pt x="415443" y="279883"/>
                  </a:cubicBezTo>
                  <a:cubicBezTo>
                    <a:pt x="415443" y="287467"/>
                    <a:pt x="421596" y="293620"/>
                    <a:pt x="429180" y="293620"/>
                  </a:cubicBezTo>
                  <a:lnTo>
                    <a:pt x="429180" y="293620"/>
                  </a:lnTo>
                  <a:cubicBezTo>
                    <a:pt x="436658" y="293669"/>
                    <a:pt x="442787" y="287687"/>
                    <a:pt x="442917" y="280209"/>
                  </a:cubicBezTo>
                  <a:lnTo>
                    <a:pt x="442917" y="280209"/>
                  </a:lnTo>
                  <a:close/>
                  <a:moveTo>
                    <a:pt x="483560" y="279883"/>
                  </a:moveTo>
                  <a:cubicBezTo>
                    <a:pt x="483560" y="272300"/>
                    <a:pt x="477406" y="266146"/>
                    <a:pt x="469823" y="266146"/>
                  </a:cubicBezTo>
                  <a:cubicBezTo>
                    <a:pt x="462239" y="266146"/>
                    <a:pt x="456086" y="272300"/>
                    <a:pt x="456086" y="279883"/>
                  </a:cubicBezTo>
                  <a:cubicBezTo>
                    <a:pt x="456086" y="287467"/>
                    <a:pt x="462239" y="293620"/>
                    <a:pt x="469823" y="293620"/>
                  </a:cubicBezTo>
                  <a:lnTo>
                    <a:pt x="469823" y="293620"/>
                  </a:lnTo>
                  <a:cubicBezTo>
                    <a:pt x="477317" y="293620"/>
                    <a:pt x="483397" y="287540"/>
                    <a:pt x="483397" y="280046"/>
                  </a:cubicBezTo>
                  <a:lnTo>
                    <a:pt x="483397" y="280046"/>
                  </a:lnTo>
                  <a:close/>
                  <a:moveTo>
                    <a:pt x="524202" y="279883"/>
                  </a:moveTo>
                  <a:cubicBezTo>
                    <a:pt x="524202" y="272300"/>
                    <a:pt x="518049" y="266146"/>
                    <a:pt x="510465" y="266146"/>
                  </a:cubicBezTo>
                  <a:cubicBezTo>
                    <a:pt x="502881" y="266146"/>
                    <a:pt x="496728" y="272300"/>
                    <a:pt x="496728" y="279883"/>
                  </a:cubicBezTo>
                  <a:cubicBezTo>
                    <a:pt x="496728" y="287467"/>
                    <a:pt x="502881" y="293620"/>
                    <a:pt x="510465" y="293620"/>
                  </a:cubicBezTo>
                  <a:lnTo>
                    <a:pt x="510465" y="293620"/>
                  </a:lnTo>
                  <a:cubicBezTo>
                    <a:pt x="517960" y="293620"/>
                    <a:pt x="524040" y="287540"/>
                    <a:pt x="524040" y="280046"/>
                  </a:cubicBezTo>
                  <a:lnTo>
                    <a:pt x="524040" y="280046"/>
                  </a:lnTo>
                  <a:close/>
                  <a:moveTo>
                    <a:pt x="564845" y="279883"/>
                  </a:moveTo>
                  <a:cubicBezTo>
                    <a:pt x="564845" y="272300"/>
                    <a:pt x="558691" y="266146"/>
                    <a:pt x="551108" y="266146"/>
                  </a:cubicBezTo>
                  <a:cubicBezTo>
                    <a:pt x="543524" y="266146"/>
                    <a:pt x="537371" y="272300"/>
                    <a:pt x="537371" y="279883"/>
                  </a:cubicBezTo>
                  <a:cubicBezTo>
                    <a:pt x="537371" y="287467"/>
                    <a:pt x="543524" y="293620"/>
                    <a:pt x="551108" y="293620"/>
                  </a:cubicBezTo>
                  <a:lnTo>
                    <a:pt x="551108" y="293620"/>
                  </a:lnTo>
                  <a:cubicBezTo>
                    <a:pt x="558602" y="293710"/>
                    <a:pt x="564756" y="287703"/>
                    <a:pt x="564845" y="280209"/>
                  </a:cubicBezTo>
                  <a:cubicBezTo>
                    <a:pt x="564845" y="280209"/>
                    <a:pt x="564845" y="280209"/>
                    <a:pt x="564845" y="280209"/>
                  </a:cubicBezTo>
                  <a:lnTo>
                    <a:pt x="564845" y="280209"/>
                  </a:lnTo>
                  <a:close/>
                  <a:moveTo>
                    <a:pt x="605487" y="279883"/>
                  </a:moveTo>
                  <a:cubicBezTo>
                    <a:pt x="605487" y="272300"/>
                    <a:pt x="599334" y="266146"/>
                    <a:pt x="591750" y="266146"/>
                  </a:cubicBezTo>
                  <a:cubicBezTo>
                    <a:pt x="584166" y="266146"/>
                    <a:pt x="578013" y="272300"/>
                    <a:pt x="578013" y="279883"/>
                  </a:cubicBezTo>
                  <a:cubicBezTo>
                    <a:pt x="578013" y="287467"/>
                    <a:pt x="584166" y="293620"/>
                    <a:pt x="591750" y="293620"/>
                  </a:cubicBezTo>
                  <a:lnTo>
                    <a:pt x="591750" y="293620"/>
                  </a:lnTo>
                  <a:cubicBezTo>
                    <a:pt x="599245" y="293620"/>
                    <a:pt x="605325" y="287540"/>
                    <a:pt x="605325" y="280046"/>
                  </a:cubicBezTo>
                  <a:lnTo>
                    <a:pt x="605325" y="280046"/>
                  </a:lnTo>
                  <a:close/>
                  <a:moveTo>
                    <a:pt x="646130" y="279883"/>
                  </a:moveTo>
                  <a:cubicBezTo>
                    <a:pt x="646130" y="272300"/>
                    <a:pt x="639976" y="266146"/>
                    <a:pt x="632393" y="266146"/>
                  </a:cubicBezTo>
                  <a:cubicBezTo>
                    <a:pt x="624809" y="266146"/>
                    <a:pt x="618656" y="272300"/>
                    <a:pt x="618656" y="279883"/>
                  </a:cubicBezTo>
                  <a:cubicBezTo>
                    <a:pt x="618656" y="287467"/>
                    <a:pt x="624809" y="293620"/>
                    <a:pt x="632393" y="293620"/>
                  </a:cubicBezTo>
                  <a:cubicBezTo>
                    <a:pt x="632417" y="293620"/>
                    <a:pt x="632450" y="293620"/>
                    <a:pt x="632474" y="293620"/>
                  </a:cubicBezTo>
                  <a:lnTo>
                    <a:pt x="632474" y="293620"/>
                  </a:lnTo>
                  <a:cubicBezTo>
                    <a:pt x="639928" y="293710"/>
                    <a:pt x="646041" y="287744"/>
                    <a:pt x="646130" y="280290"/>
                  </a:cubicBezTo>
                  <a:cubicBezTo>
                    <a:pt x="646130" y="280265"/>
                    <a:pt x="646130" y="280233"/>
                    <a:pt x="646130" y="280209"/>
                  </a:cubicBezTo>
                  <a:lnTo>
                    <a:pt x="646130" y="280209"/>
                  </a:lnTo>
                  <a:close/>
                  <a:moveTo>
                    <a:pt x="441617" y="392301"/>
                  </a:moveTo>
                  <a:cubicBezTo>
                    <a:pt x="441617" y="384717"/>
                    <a:pt x="435464" y="378563"/>
                    <a:pt x="427880" y="378563"/>
                  </a:cubicBezTo>
                  <a:cubicBezTo>
                    <a:pt x="420296" y="378563"/>
                    <a:pt x="414143" y="384717"/>
                    <a:pt x="414143" y="392301"/>
                  </a:cubicBezTo>
                  <a:cubicBezTo>
                    <a:pt x="414143" y="399884"/>
                    <a:pt x="420296" y="406038"/>
                    <a:pt x="427880" y="406038"/>
                  </a:cubicBezTo>
                  <a:lnTo>
                    <a:pt x="427880" y="406038"/>
                  </a:lnTo>
                  <a:cubicBezTo>
                    <a:pt x="435358" y="406086"/>
                    <a:pt x="441487" y="400104"/>
                    <a:pt x="441617" y="392626"/>
                  </a:cubicBezTo>
                  <a:lnTo>
                    <a:pt x="441617" y="392626"/>
                  </a:lnTo>
                  <a:close/>
                  <a:moveTo>
                    <a:pt x="482260" y="392301"/>
                  </a:moveTo>
                  <a:cubicBezTo>
                    <a:pt x="482260" y="384717"/>
                    <a:pt x="476106" y="378563"/>
                    <a:pt x="468522" y="378563"/>
                  </a:cubicBezTo>
                  <a:cubicBezTo>
                    <a:pt x="460938" y="378563"/>
                    <a:pt x="454785" y="384717"/>
                    <a:pt x="454785" y="392301"/>
                  </a:cubicBezTo>
                  <a:cubicBezTo>
                    <a:pt x="454785" y="399884"/>
                    <a:pt x="460938" y="406038"/>
                    <a:pt x="468522" y="406038"/>
                  </a:cubicBezTo>
                  <a:lnTo>
                    <a:pt x="468522" y="406038"/>
                  </a:lnTo>
                  <a:cubicBezTo>
                    <a:pt x="476017" y="406038"/>
                    <a:pt x="482097" y="399958"/>
                    <a:pt x="482097" y="392463"/>
                  </a:cubicBezTo>
                  <a:lnTo>
                    <a:pt x="482097" y="392463"/>
                  </a:lnTo>
                  <a:close/>
                  <a:moveTo>
                    <a:pt x="522902" y="392301"/>
                  </a:moveTo>
                  <a:cubicBezTo>
                    <a:pt x="522902" y="384717"/>
                    <a:pt x="516749" y="378563"/>
                    <a:pt x="509165" y="378563"/>
                  </a:cubicBezTo>
                  <a:cubicBezTo>
                    <a:pt x="501581" y="378563"/>
                    <a:pt x="495428" y="384717"/>
                    <a:pt x="495428" y="392301"/>
                  </a:cubicBezTo>
                  <a:cubicBezTo>
                    <a:pt x="495428" y="399884"/>
                    <a:pt x="501581" y="406038"/>
                    <a:pt x="509165" y="406038"/>
                  </a:cubicBezTo>
                  <a:lnTo>
                    <a:pt x="509165" y="406038"/>
                  </a:lnTo>
                  <a:cubicBezTo>
                    <a:pt x="516659" y="406038"/>
                    <a:pt x="522739" y="399958"/>
                    <a:pt x="522739" y="392463"/>
                  </a:cubicBezTo>
                  <a:lnTo>
                    <a:pt x="522739" y="392463"/>
                  </a:lnTo>
                  <a:close/>
                  <a:moveTo>
                    <a:pt x="563545" y="392301"/>
                  </a:moveTo>
                  <a:cubicBezTo>
                    <a:pt x="563545" y="384717"/>
                    <a:pt x="557391" y="378563"/>
                    <a:pt x="549807" y="378563"/>
                  </a:cubicBezTo>
                  <a:cubicBezTo>
                    <a:pt x="542223" y="378563"/>
                    <a:pt x="536070" y="384717"/>
                    <a:pt x="536070" y="392301"/>
                  </a:cubicBezTo>
                  <a:cubicBezTo>
                    <a:pt x="536070" y="399884"/>
                    <a:pt x="542223" y="406038"/>
                    <a:pt x="549807" y="406038"/>
                  </a:cubicBezTo>
                  <a:lnTo>
                    <a:pt x="549807" y="406038"/>
                  </a:lnTo>
                  <a:cubicBezTo>
                    <a:pt x="557302" y="406127"/>
                    <a:pt x="563455" y="400120"/>
                    <a:pt x="563545" y="392626"/>
                  </a:cubicBezTo>
                  <a:cubicBezTo>
                    <a:pt x="563545" y="392626"/>
                    <a:pt x="563545" y="392626"/>
                    <a:pt x="563545" y="392626"/>
                  </a:cubicBezTo>
                  <a:lnTo>
                    <a:pt x="563545" y="392626"/>
                  </a:lnTo>
                  <a:close/>
                  <a:moveTo>
                    <a:pt x="604187" y="392301"/>
                  </a:moveTo>
                  <a:cubicBezTo>
                    <a:pt x="604187" y="384717"/>
                    <a:pt x="598034" y="378563"/>
                    <a:pt x="590450" y="378563"/>
                  </a:cubicBezTo>
                  <a:cubicBezTo>
                    <a:pt x="582866" y="378563"/>
                    <a:pt x="576713" y="384717"/>
                    <a:pt x="576713" y="392301"/>
                  </a:cubicBezTo>
                  <a:cubicBezTo>
                    <a:pt x="576713" y="399884"/>
                    <a:pt x="582866" y="406038"/>
                    <a:pt x="590450" y="406038"/>
                  </a:cubicBezTo>
                  <a:lnTo>
                    <a:pt x="590450" y="406038"/>
                  </a:lnTo>
                  <a:cubicBezTo>
                    <a:pt x="597904" y="406038"/>
                    <a:pt x="603943" y="399998"/>
                    <a:pt x="603943" y="392544"/>
                  </a:cubicBezTo>
                  <a:cubicBezTo>
                    <a:pt x="603943" y="392520"/>
                    <a:pt x="603943" y="392488"/>
                    <a:pt x="603943" y="392463"/>
                  </a:cubicBezTo>
                  <a:lnTo>
                    <a:pt x="603943" y="392463"/>
                  </a:lnTo>
                  <a:close/>
                  <a:moveTo>
                    <a:pt x="644830" y="392301"/>
                  </a:moveTo>
                  <a:cubicBezTo>
                    <a:pt x="644830" y="384717"/>
                    <a:pt x="638676" y="378563"/>
                    <a:pt x="631092" y="378563"/>
                  </a:cubicBezTo>
                  <a:cubicBezTo>
                    <a:pt x="623508" y="378563"/>
                    <a:pt x="617355" y="384717"/>
                    <a:pt x="617355" y="392301"/>
                  </a:cubicBezTo>
                  <a:cubicBezTo>
                    <a:pt x="617355" y="399884"/>
                    <a:pt x="623508" y="406038"/>
                    <a:pt x="631092" y="406038"/>
                  </a:cubicBezTo>
                  <a:cubicBezTo>
                    <a:pt x="631117" y="406038"/>
                    <a:pt x="631149" y="406038"/>
                    <a:pt x="631173" y="406038"/>
                  </a:cubicBezTo>
                  <a:lnTo>
                    <a:pt x="631173" y="406038"/>
                  </a:lnTo>
                  <a:cubicBezTo>
                    <a:pt x="638627" y="406127"/>
                    <a:pt x="644740" y="400161"/>
                    <a:pt x="644830" y="392707"/>
                  </a:cubicBezTo>
                  <a:cubicBezTo>
                    <a:pt x="644830" y="392683"/>
                    <a:pt x="644830" y="392650"/>
                    <a:pt x="644830" y="392626"/>
                  </a:cubicBezTo>
                  <a:lnTo>
                    <a:pt x="644830" y="3926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6" name="Google Shape;296;p35"/>
          <p:cNvSpPr txBox="1"/>
          <p:nvPr>
            <p:ph idx="1" type="body"/>
          </p:nvPr>
        </p:nvSpPr>
        <p:spPr>
          <a:xfrm>
            <a:off x="720000" y="1108063"/>
            <a:ext cx="7704000" cy="4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●"/>
              <a:defRPr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9" name="Google Shape;29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/>
          <p:nvPr/>
        </p:nvSpPr>
        <p:spPr>
          <a:xfrm>
            <a:off x="-730625" y="4473225"/>
            <a:ext cx="4115987" cy="769394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8"/>
          <p:cNvSpPr/>
          <p:nvPr/>
        </p:nvSpPr>
        <p:spPr>
          <a:xfrm>
            <a:off x="6965275" y="-156625"/>
            <a:ext cx="2453450" cy="158050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8"/>
          <p:cNvSpPr/>
          <p:nvPr/>
        </p:nvSpPr>
        <p:spPr>
          <a:xfrm>
            <a:off x="6836925" y="-53985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8"/>
          <p:cNvSpPr/>
          <p:nvPr/>
        </p:nvSpPr>
        <p:spPr>
          <a:xfrm rot="3995726">
            <a:off x="-130622" y="3655115"/>
            <a:ext cx="2199510" cy="1987525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8"/>
          <p:cNvSpPr/>
          <p:nvPr/>
        </p:nvSpPr>
        <p:spPr>
          <a:xfrm rot="-644234">
            <a:off x="6088282" y="3622767"/>
            <a:ext cx="3520410" cy="1799347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8"/>
          <p:cNvSpPr/>
          <p:nvPr/>
        </p:nvSpPr>
        <p:spPr>
          <a:xfrm>
            <a:off x="-798250" y="-738525"/>
            <a:ext cx="3075543" cy="2222829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8"/>
          <p:cNvSpPr/>
          <p:nvPr/>
        </p:nvSpPr>
        <p:spPr>
          <a:xfrm rot="430479">
            <a:off x="48915" y="-222860"/>
            <a:ext cx="2155859" cy="1948081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8"/>
          <p:cNvSpPr/>
          <p:nvPr/>
        </p:nvSpPr>
        <p:spPr>
          <a:xfrm>
            <a:off x="7098900" y="3115900"/>
            <a:ext cx="2290125" cy="2206451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8"/>
          <p:cNvSpPr txBox="1"/>
          <p:nvPr>
            <p:ph type="ctrTitle"/>
          </p:nvPr>
        </p:nvSpPr>
        <p:spPr>
          <a:xfrm>
            <a:off x="1597000" y="1369050"/>
            <a:ext cx="5115900" cy="19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50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3" name="Google Shape;313;p38"/>
          <p:cNvSpPr txBox="1"/>
          <p:nvPr>
            <p:ph idx="1" type="subTitle"/>
          </p:nvPr>
        </p:nvSpPr>
        <p:spPr>
          <a:xfrm>
            <a:off x="1762900" y="3607600"/>
            <a:ext cx="35631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" name="Google Shape;31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/>
          <p:nvPr/>
        </p:nvSpPr>
        <p:spPr>
          <a:xfrm>
            <a:off x="-1276825" y="-338425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0"/>
          <p:cNvSpPr/>
          <p:nvPr/>
        </p:nvSpPr>
        <p:spPr>
          <a:xfrm rot="10800000">
            <a:off x="6888750" y="4295000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-758875" y="-493000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5" name="Google Shape;32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1353872" y="-169303"/>
            <a:ext cx="7887674" cy="10687980"/>
          </a:xfrm>
          <a:custGeom>
            <a:rect b="b" l="l" r="r" t="t"/>
            <a:pathLst>
              <a:path extrusionOk="0" h="31753" w="23730">
                <a:moveTo>
                  <a:pt x="1" y="0"/>
                </a:moveTo>
                <a:cubicBezTo>
                  <a:pt x="12" y="191"/>
                  <a:pt x="120" y="357"/>
                  <a:pt x="191" y="524"/>
                </a:cubicBezTo>
                <a:cubicBezTo>
                  <a:pt x="465" y="1084"/>
                  <a:pt x="763" y="1643"/>
                  <a:pt x="1084" y="2179"/>
                </a:cubicBezTo>
                <a:cubicBezTo>
                  <a:pt x="2287" y="4179"/>
                  <a:pt x="3870" y="5846"/>
                  <a:pt x="5942" y="7013"/>
                </a:cubicBezTo>
                <a:cubicBezTo>
                  <a:pt x="7347" y="7799"/>
                  <a:pt x="8835" y="8382"/>
                  <a:pt x="10395" y="8799"/>
                </a:cubicBezTo>
                <a:cubicBezTo>
                  <a:pt x="11490" y="9097"/>
                  <a:pt x="12562" y="9454"/>
                  <a:pt x="13490" y="10168"/>
                </a:cubicBezTo>
                <a:cubicBezTo>
                  <a:pt x="14526" y="10966"/>
                  <a:pt x="15479" y="11847"/>
                  <a:pt x="16264" y="12895"/>
                </a:cubicBezTo>
                <a:cubicBezTo>
                  <a:pt x="18086" y="15252"/>
                  <a:pt x="19122" y="17931"/>
                  <a:pt x="19443" y="20907"/>
                </a:cubicBezTo>
                <a:cubicBezTo>
                  <a:pt x="19586" y="22336"/>
                  <a:pt x="19622" y="23789"/>
                  <a:pt x="19741" y="25218"/>
                </a:cubicBezTo>
                <a:cubicBezTo>
                  <a:pt x="19813" y="26230"/>
                  <a:pt x="19979" y="27206"/>
                  <a:pt x="20313" y="28170"/>
                </a:cubicBezTo>
                <a:cubicBezTo>
                  <a:pt x="20848" y="29635"/>
                  <a:pt x="21777" y="30778"/>
                  <a:pt x="23134" y="31552"/>
                </a:cubicBezTo>
                <a:cubicBezTo>
                  <a:pt x="23287" y="31643"/>
                  <a:pt x="23448" y="31752"/>
                  <a:pt x="23633" y="31752"/>
                </a:cubicBezTo>
                <a:cubicBezTo>
                  <a:pt x="23665" y="31752"/>
                  <a:pt x="23697" y="31749"/>
                  <a:pt x="23730" y="31742"/>
                </a:cubicBezTo>
                <a:lnTo>
                  <a:pt x="237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-1234475" y="4471600"/>
            <a:ext cx="3451957" cy="747486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6312624" y="-89900"/>
            <a:ext cx="3002097" cy="801511"/>
          </a:xfrm>
          <a:custGeom>
            <a:rect b="b" l="l" r="r" t="t"/>
            <a:pathLst>
              <a:path extrusionOk="0" h="21116" w="79091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1505914" y="2913163"/>
            <a:ext cx="2898600" cy="39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Syne SemiBold"/>
              <a:buNone/>
              <a:defRPr sz="200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506814" y="3406913"/>
            <a:ext cx="2896800" cy="10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" name="Google Shape;38;p5"/>
          <p:cNvSpPr txBox="1"/>
          <p:nvPr>
            <p:ph idx="2" type="subTitle"/>
          </p:nvPr>
        </p:nvSpPr>
        <p:spPr>
          <a:xfrm>
            <a:off x="4739486" y="1909223"/>
            <a:ext cx="2898600" cy="104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" name="Google Shape;39;p5"/>
          <p:cNvSpPr txBox="1"/>
          <p:nvPr>
            <p:ph idx="3" type="subTitle"/>
          </p:nvPr>
        </p:nvSpPr>
        <p:spPr>
          <a:xfrm>
            <a:off x="4739486" y="1412563"/>
            <a:ext cx="2898600" cy="39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yne SemiBold"/>
              <a:buNone/>
              <a:defRPr sz="200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/>
          <p:nvPr/>
        </p:nvSpPr>
        <p:spPr>
          <a:xfrm flipH="1">
            <a:off x="-2339200" y="-202835"/>
            <a:ext cx="3678948" cy="236996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2"/>
          <p:cNvSpPr/>
          <p:nvPr/>
        </p:nvSpPr>
        <p:spPr>
          <a:xfrm>
            <a:off x="7277150" y="2601950"/>
            <a:ext cx="2933467" cy="2884739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2"/>
          <p:cNvSpPr/>
          <p:nvPr/>
        </p:nvSpPr>
        <p:spPr>
          <a:xfrm>
            <a:off x="7158125" y="-793875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2"/>
          <p:cNvSpPr txBox="1"/>
          <p:nvPr>
            <p:ph type="title"/>
          </p:nvPr>
        </p:nvSpPr>
        <p:spPr>
          <a:xfrm>
            <a:off x="1020206" y="1932275"/>
            <a:ext cx="5107800" cy="13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46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1" name="Google Shape;331;p42"/>
          <p:cNvSpPr txBox="1"/>
          <p:nvPr>
            <p:ph idx="1" type="subTitle"/>
          </p:nvPr>
        </p:nvSpPr>
        <p:spPr>
          <a:xfrm>
            <a:off x="1018406" y="3408100"/>
            <a:ext cx="5111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2" name="Google Shape;332;p42"/>
          <p:cNvSpPr txBox="1"/>
          <p:nvPr>
            <p:ph idx="2" type="title"/>
          </p:nvPr>
        </p:nvSpPr>
        <p:spPr>
          <a:xfrm>
            <a:off x="6004594" y="1530150"/>
            <a:ext cx="21210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/>
          <p:nvPr/>
        </p:nvSpPr>
        <p:spPr>
          <a:xfrm>
            <a:off x="-1276825" y="-338425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3"/>
          <p:cNvSpPr/>
          <p:nvPr/>
        </p:nvSpPr>
        <p:spPr>
          <a:xfrm rot="10800000">
            <a:off x="6583825" y="4295000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3"/>
          <p:cNvSpPr/>
          <p:nvPr/>
        </p:nvSpPr>
        <p:spPr>
          <a:xfrm>
            <a:off x="-706900" y="-259775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3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8" name="Google Shape;338;p43"/>
          <p:cNvSpPr txBox="1"/>
          <p:nvPr>
            <p:ph idx="1" type="subTitle"/>
          </p:nvPr>
        </p:nvSpPr>
        <p:spPr>
          <a:xfrm>
            <a:off x="713200" y="1525025"/>
            <a:ext cx="7717500" cy="3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/>
          <p:nvPr/>
        </p:nvSpPr>
        <p:spPr>
          <a:xfrm>
            <a:off x="1353872" y="-169303"/>
            <a:ext cx="7887674" cy="10687980"/>
          </a:xfrm>
          <a:custGeom>
            <a:rect b="b" l="l" r="r" t="t"/>
            <a:pathLst>
              <a:path extrusionOk="0" h="31753" w="23730">
                <a:moveTo>
                  <a:pt x="1" y="0"/>
                </a:moveTo>
                <a:cubicBezTo>
                  <a:pt x="12" y="191"/>
                  <a:pt x="120" y="357"/>
                  <a:pt x="191" y="524"/>
                </a:cubicBezTo>
                <a:cubicBezTo>
                  <a:pt x="465" y="1084"/>
                  <a:pt x="763" y="1643"/>
                  <a:pt x="1084" y="2179"/>
                </a:cubicBezTo>
                <a:cubicBezTo>
                  <a:pt x="2287" y="4179"/>
                  <a:pt x="3870" y="5846"/>
                  <a:pt x="5942" y="7013"/>
                </a:cubicBezTo>
                <a:cubicBezTo>
                  <a:pt x="7347" y="7799"/>
                  <a:pt x="8835" y="8382"/>
                  <a:pt x="10395" y="8799"/>
                </a:cubicBezTo>
                <a:cubicBezTo>
                  <a:pt x="11490" y="9097"/>
                  <a:pt x="12562" y="9454"/>
                  <a:pt x="13490" y="10168"/>
                </a:cubicBezTo>
                <a:cubicBezTo>
                  <a:pt x="14526" y="10966"/>
                  <a:pt x="15479" y="11847"/>
                  <a:pt x="16264" y="12895"/>
                </a:cubicBezTo>
                <a:cubicBezTo>
                  <a:pt x="18086" y="15252"/>
                  <a:pt x="19122" y="17931"/>
                  <a:pt x="19443" y="20907"/>
                </a:cubicBezTo>
                <a:cubicBezTo>
                  <a:pt x="19586" y="22336"/>
                  <a:pt x="19622" y="23789"/>
                  <a:pt x="19741" y="25218"/>
                </a:cubicBezTo>
                <a:cubicBezTo>
                  <a:pt x="19813" y="26230"/>
                  <a:pt x="19979" y="27206"/>
                  <a:pt x="20313" y="28170"/>
                </a:cubicBezTo>
                <a:cubicBezTo>
                  <a:pt x="20848" y="29635"/>
                  <a:pt x="21777" y="30778"/>
                  <a:pt x="23134" y="31552"/>
                </a:cubicBezTo>
                <a:cubicBezTo>
                  <a:pt x="23287" y="31643"/>
                  <a:pt x="23448" y="31752"/>
                  <a:pt x="23633" y="31752"/>
                </a:cubicBezTo>
                <a:cubicBezTo>
                  <a:pt x="23665" y="31752"/>
                  <a:pt x="23697" y="31749"/>
                  <a:pt x="23730" y="31742"/>
                </a:cubicBezTo>
                <a:lnTo>
                  <a:pt x="237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4"/>
          <p:cNvSpPr/>
          <p:nvPr/>
        </p:nvSpPr>
        <p:spPr>
          <a:xfrm>
            <a:off x="-1234475" y="4471600"/>
            <a:ext cx="3451957" cy="747486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4"/>
          <p:cNvSpPr/>
          <p:nvPr/>
        </p:nvSpPr>
        <p:spPr>
          <a:xfrm>
            <a:off x="6312624" y="-89900"/>
            <a:ext cx="3002097" cy="801511"/>
          </a:xfrm>
          <a:custGeom>
            <a:rect b="b" l="l" r="r" t="t"/>
            <a:pathLst>
              <a:path extrusionOk="0" h="21116" w="79091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4"/>
          <p:cNvSpPr txBox="1"/>
          <p:nvPr>
            <p:ph type="title"/>
          </p:nvPr>
        </p:nvSpPr>
        <p:spPr>
          <a:xfrm>
            <a:off x="1505914" y="2913163"/>
            <a:ext cx="2898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yne SemiBold"/>
              <a:buNone/>
              <a:defRPr sz="200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" name="Google Shape;344;p44"/>
          <p:cNvSpPr txBox="1"/>
          <p:nvPr>
            <p:ph idx="1" type="subTitle"/>
          </p:nvPr>
        </p:nvSpPr>
        <p:spPr>
          <a:xfrm>
            <a:off x="1506814" y="3406913"/>
            <a:ext cx="2896800" cy="1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5" name="Google Shape;345;p44"/>
          <p:cNvSpPr txBox="1"/>
          <p:nvPr>
            <p:ph idx="2" type="subTitle"/>
          </p:nvPr>
        </p:nvSpPr>
        <p:spPr>
          <a:xfrm>
            <a:off x="4739486" y="1909223"/>
            <a:ext cx="28986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6" name="Google Shape;346;p44"/>
          <p:cNvSpPr txBox="1"/>
          <p:nvPr>
            <p:ph idx="3" type="subTitle"/>
          </p:nvPr>
        </p:nvSpPr>
        <p:spPr>
          <a:xfrm>
            <a:off x="4739486" y="1412563"/>
            <a:ext cx="28986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yne SemiBold"/>
              <a:buNone/>
              <a:defRPr sz="200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/>
          <p:nvPr/>
        </p:nvSpPr>
        <p:spPr>
          <a:xfrm>
            <a:off x="6902721" y="-533225"/>
            <a:ext cx="3477765" cy="2240359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5"/>
          <p:cNvSpPr/>
          <p:nvPr/>
        </p:nvSpPr>
        <p:spPr>
          <a:xfrm>
            <a:off x="6840375" y="3860538"/>
            <a:ext cx="2031884" cy="1321297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5"/>
          <p:cNvSpPr/>
          <p:nvPr/>
        </p:nvSpPr>
        <p:spPr>
          <a:xfrm>
            <a:off x="6552475" y="-34070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5"/>
          <p:cNvSpPr/>
          <p:nvPr/>
        </p:nvSpPr>
        <p:spPr>
          <a:xfrm>
            <a:off x="-208250" y="4062488"/>
            <a:ext cx="2879987" cy="1471965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5"/>
          <p:cNvSpPr/>
          <p:nvPr/>
        </p:nvSpPr>
        <p:spPr>
          <a:xfrm>
            <a:off x="7779188" y="3174075"/>
            <a:ext cx="622125" cy="600725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5"/>
          <p:cNvSpPr txBox="1"/>
          <p:nvPr>
            <p:ph idx="1" type="subTitle"/>
          </p:nvPr>
        </p:nvSpPr>
        <p:spPr>
          <a:xfrm>
            <a:off x="843000" y="1436150"/>
            <a:ext cx="4844400" cy="22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4" name="Google Shape;354;p45"/>
          <p:cNvSpPr txBox="1"/>
          <p:nvPr>
            <p:ph type="title"/>
          </p:nvPr>
        </p:nvSpPr>
        <p:spPr>
          <a:xfrm>
            <a:off x="713250" y="469500"/>
            <a:ext cx="5784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/>
          <p:nvPr/>
        </p:nvSpPr>
        <p:spPr>
          <a:xfrm>
            <a:off x="3269949" y="3913766"/>
            <a:ext cx="6732640" cy="1258519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6"/>
          <p:cNvSpPr/>
          <p:nvPr/>
        </p:nvSpPr>
        <p:spPr>
          <a:xfrm rot="10800000">
            <a:off x="-626096" y="-193028"/>
            <a:ext cx="3369906" cy="1722364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6"/>
          <p:cNvSpPr/>
          <p:nvPr/>
        </p:nvSpPr>
        <p:spPr>
          <a:xfrm>
            <a:off x="6098039" y="3457193"/>
            <a:ext cx="3402170" cy="1738655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6"/>
          <p:cNvSpPr/>
          <p:nvPr/>
        </p:nvSpPr>
        <p:spPr>
          <a:xfrm>
            <a:off x="509300" y="-193031"/>
            <a:ext cx="2657853" cy="709603"/>
          </a:xfrm>
          <a:custGeom>
            <a:rect b="b" l="l" r="r" t="t"/>
            <a:pathLst>
              <a:path extrusionOk="0" h="21116" w="79091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6"/>
          <p:cNvSpPr txBox="1"/>
          <p:nvPr>
            <p:ph type="title"/>
          </p:nvPr>
        </p:nvSpPr>
        <p:spPr>
          <a:xfrm>
            <a:off x="1388100" y="1724700"/>
            <a:ext cx="6367800" cy="16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/>
          <p:nvPr/>
        </p:nvSpPr>
        <p:spPr>
          <a:xfrm flipH="1" rot="-5400000">
            <a:off x="-534003" y="-410922"/>
            <a:ext cx="2365353" cy="2540748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7"/>
          <p:cNvSpPr/>
          <p:nvPr/>
        </p:nvSpPr>
        <p:spPr>
          <a:xfrm rot="10800000">
            <a:off x="-2149526" y="3143152"/>
            <a:ext cx="4858076" cy="3129548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7"/>
          <p:cNvSpPr/>
          <p:nvPr/>
        </p:nvSpPr>
        <p:spPr>
          <a:xfrm>
            <a:off x="7519300" y="3392550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7"/>
          <p:cNvSpPr/>
          <p:nvPr/>
        </p:nvSpPr>
        <p:spPr>
          <a:xfrm rot="-1037058">
            <a:off x="-168127" y="-141641"/>
            <a:ext cx="1977187" cy="527877"/>
          </a:xfrm>
          <a:custGeom>
            <a:rect b="b" l="l" r="r" t="t"/>
            <a:pathLst>
              <a:path extrusionOk="0" h="21116" w="79091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7"/>
          <p:cNvSpPr txBox="1"/>
          <p:nvPr>
            <p:ph type="title"/>
          </p:nvPr>
        </p:nvSpPr>
        <p:spPr>
          <a:xfrm>
            <a:off x="2446975" y="1870148"/>
            <a:ext cx="48645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367" name="Google Shape;367;p47"/>
          <p:cNvSpPr txBox="1"/>
          <p:nvPr>
            <p:ph idx="1" type="subTitle"/>
          </p:nvPr>
        </p:nvSpPr>
        <p:spPr>
          <a:xfrm>
            <a:off x="2444575" y="2758163"/>
            <a:ext cx="4866900" cy="1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/>
          <p:nvPr>
            <p:ph type="title"/>
          </p:nvPr>
        </p:nvSpPr>
        <p:spPr>
          <a:xfrm>
            <a:off x="661875" y="933675"/>
            <a:ext cx="40950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/>
          <p:nvPr/>
        </p:nvSpPr>
        <p:spPr>
          <a:xfrm>
            <a:off x="2794625" y="4306375"/>
            <a:ext cx="4747219" cy="887388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49"/>
          <p:cNvSpPr/>
          <p:nvPr/>
        </p:nvSpPr>
        <p:spPr>
          <a:xfrm rot="5400000">
            <a:off x="-471136" y="3834293"/>
            <a:ext cx="2246179" cy="1460600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9"/>
          <p:cNvSpPr/>
          <p:nvPr/>
        </p:nvSpPr>
        <p:spPr>
          <a:xfrm flipH="1">
            <a:off x="-30975" y="-39975"/>
            <a:ext cx="3514322" cy="2263908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9"/>
          <p:cNvSpPr/>
          <p:nvPr/>
        </p:nvSpPr>
        <p:spPr>
          <a:xfrm>
            <a:off x="6772625" y="3900325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9"/>
          <p:cNvSpPr txBox="1"/>
          <p:nvPr>
            <p:ph hasCustomPrompt="1" type="title"/>
          </p:nvPr>
        </p:nvSpPr>
        <p:spPr>
          <a:xfrm>
            <a:off x="3925525" y="1406850"/>
            <a:ext cx="45519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6" name="Google Shape;376;p49"/>
          <p:cNvSpPr txBox="1"/>
          <p:nvPr>
            <p:ph idx="1" type="subTitle"/>
          </p:nvPr>
        </p:nvSpPr>
        <p:spPr>
          <a:xfrm>
            <a:off x="3927157" y="3342625"/>
            <a:ext cx="45486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/>
          <p:nvPr/>
        </p:nvSpPr>
        <p:spPr>
          <a:xfrm>
            <a:off x="7916175" y="4193400"/>
            <a:ext cx="1538510" cy="1000431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1"/>
          <p:cNvSpPr/>
          <p:nvPr/>
        </p:nvSpPr>
        <p:spPr>
          <a:xfrm rot="5400000">
            <a:off x="213009" y="3380700"/>
            <a:ext cx="1000431" cy="2971193"/>
          </a:xfrm>
          <a:custGeom>
            <a:rect b="b" l="l" r="r" t="t"/>
            <a:pathLst>
              <a:path extrusionOk="0" h="26554" w="8941">
                <a:moveTo>
                  <a:pt x="4437" y="535"/>
                </a:moveTo>
                <a:cubicBezTo>
                  <a:pt x="2269" y="1335"/>
                  <a:pt x="701" y="3570"/>
                  <a:pt x="334" y="5938"/>
                </a:cubicBezTo>
                <a:cubicBezTo>
                  <a:pt x="0" y="8340"/>
                  <a:pt x="834" y="10775"/>
                  <a:pt x="2402" y="12510"/>
                </a:cubicBezTo>
                <a:cubicBezTo>
                  <a:pt x="3469" y="13711"/>
                  <a:pt x="4870" y="14611"/>
                  <a:pt x="5571" y="16079"/>
                </a:cubicBezTo>
                <a:cubicBezTo>
                  <a:pt x="6538" y="18181"/>
                  <a:pt x="5804" y="20682"/>
                  <a:pt x="5237" y="22917"/>
                </a:cubicBezTo>
                <a:cubicBezTo>
                  <a:pt x="4937" y="24085"/>
                  <a:pt x="4670" y="25352"/>
                  <a:pt x="4670" y="26553"/>
                </a:cubicBezTo>
                <a:lnTo>
                  <a:pt x="8940" y="26553"/>
                </a:lnTo>
                <a:lnTo>
                  <a:pt x="8940" y="434"/>
                </a:lnTo>
                <a:cubicBezTo>
                  <a:pt x="7406" y="68"/>
                  <a:pt x="5871" y="1"/>
                  <a:pt x="4437" y="5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1"/>
          <p:cNvSpPr/>
          <p:nvPr/>
        </p:nvSpPr>
        <p:spPr>
          <a:xfrm>
            <a:off x="-681475" y="-849132"/>
            <a:ext cx="2789405" cy="2016024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1"/>
          <p:cNvSpPr/>
          <p:nvPr/>
        </p:nvSpPr>
        <p:spPr>
          <a:xfrm>
            <a:off x="7377925" y="3965475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1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4" name="Google Shape;384;p51"/>
          <p:cNvSpPr txBox="1"/>
          <p:nvPr>
            <p:ph idx="2" type="title"/>
          </p:nvPr>
        </p:nvSpPr>
        <p:spPr>
          <a:xfrm>
            <a:off x="1698000" y="1607750"/>
            <a:ext cx="2741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5" name="Google Shape;385;p51"/>
          <p:cNvSpPr txBox="1"/>
          <p:nvPr>
            <p:ph idx="1" type="subTitle"/>
          </p:nvPr>
        </p:nvSpPr>
        <p:spPr>
          <a:xfrm>
            <a:off x="1698900" y="2304824"/>
            <a:ext cx="2739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6" name="Google Shape;386;p51"/>
          <p:cNvSpPr txBox="1"/>
          <p:nvPr>
            <p:ph idx="3" type="title"/>
          </p:nvPr>
        </p:nvSpPr>
        <p:spPr>
          <a:xfrm>
            <a:off x="815358" y="1647350"/>
            <a:ext cx="6789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87" name="Google Shape;387;p51"/>
          <p:cNvSpPr txBox="1"/>
          <p:nvPr>
            <p:ph idx="4" type="title"/>
          </p:nvPr>
        </p:nvSpPr>
        <p:spPr>
          <a:xfrm>
            <a:off x="1671845" y="3152150"/>
            <a:ext cx="2741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8" name="Google Shape;388;p51"/>
          <p:cNvSpPr txBox="1"/>
          <p:nvPr>
            <p:ph idx="5" type="subTitle"/>
          </p:nvPr>
        </p:nvSpPr>
        <p:spPr>
          <a:xfrm>
            <a:off x="1672746" y="3848766"/>
            <a:ext cx="2739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9" name="Google Shape;389;p51"/>
          <p:cNvSpPr txBox="1"/>
          <p:nvPr>
            <p:ph idx="6" type="title"/>
          </p:nvPr>
        </p:nvSpPr>
        <p:spPr>
          <a:xfrm>
            <a:off x="813816" y="3172850"/>
            <a:ext cx="6789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90" name="Google Shape;390;p51"/>
          <p:cNvSpPr txBox="1"/>
          <p:nvPr>
            <p:ph idx="7" type="title"/>
          </p:nvPr>
        </p:nvSpPr>
        <p:spPr>
          <a:xfrm>
            <a:off x="5685076" y="1626650"/>
            <a:ext cx="2745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1" name="Google Shape;391;p51"/>
          <p:cNvSpPr txBox="1"/>
          <p:nvPr>
            <p:ph idx="8" type="subTitle"/>
          </p:nvPr>
        </p:nvSpPr>
        <p:spPr>
          <a:xfrm>
            <a:off x="5685928" y="2304288"/>
            <a:ext cx="27441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2" name="Google Shape;392;p51"/>
          <p:cNvSpPr txBox="1"/>
          <p:nvPr>
            <p:ph idx="9" type="title"/>
          </p:nvPr>
        </p:nvSpPr>
        <p:spPr>
          <a:xfrm>
            <a:off x="4829393" y="1647361"/>
            <a:ext cx="6771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93" name="Google Shape;393;p51"/>
          <p:cNvSpPr txBox="1"/>
          <p:nvPr>
            <p:ph idx="13" type="title"/>
          </p:nvPr>
        </p:nvSpPr>
        <p:spPr>
          <a:xfrm>
            <a:off x="5685076" y="3152150"/>
            <a:ext cx="2745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4" name="Google Shape;394;p51"/>
          <p:cNvSpPr txBox="1"/>
          <p:nvPr>
            <p:ph idx="14" type="subTitle"/>
          </p:nvPr>
        </p:nvSpPr>
        <p:spPr>
          <a:xfrm>
            <a:off x="5685928" y="3849660"/>
            <a:ext cx="27441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5" name="Google Shape;395;p51"/>
          <p:cNvSpPr txBox="1"/>
          <p:nvPr>
            <p:ph idx="15" type="title"/>
          </p:nvPr>
        </p:nvSpPr>
        <p:spPr>
          <a:xfrm>
            <a:off x="4829393" y="3172856"/>
            <a:ext cx="6771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1276825" y="-338425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>
            <a:off x="6888750" y="4295000"/>
            <a:ext cx="3566904" cy="89128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-758875" y="-493000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4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2"/>
          <p:cNvSpPr/>
          <p:nvPr/>
        </p:nvSpPr>
        <p:spPr>
          <a:xfrm rot="10800000">
            <a:off x="7126268" y="-29887"/>
            <a:ext cx="2117712" cy="1377063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2"/>
          <p:cNvSpPr/>
          <p:nvPr/>
        </p:nvSpPr>
        <p:spPr>
          <a:xfrm rot="10800000">
            <a:off x="-3093192" y="2632759"/>
            <a:ext cx="4684127" cy="3017491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2"/>
          <p:cNvSpPr/>
          <p:nvPr/>
        </p:nvSpPr>
        <p:spPr>
          <a:xfrm rot="10800000">
            <a:off x="-3346390" y="1967594"/>
            <a:ext cx="5871840" cy="3682656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2"/>
          <p:cNvSpPr txBox="1"/>
          <p:nvPr>
            <p:ph type="title"/>
          </p:nvPr>
        </p:nvSpPr>
        <p:spPr>
          <a:xfrm>
            <a:off x="1595700" y="3157300"/>
            <a:ext cx="5952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100"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1" name="Google Shape;401;p52"/>
          <p:cNvSpPr txBox="1"/>
          <p:nvPr>
            <p:ph idx="1" type="subTitle"/>
          </p:nvPr>
        </p:nvSpPr>
        <p:spPr>
          <a:xfrm>
            <a:off x="1595700" y="1611800"/>
            <a:ext cx="59514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/>
          <p:nvPr/>
        </p:nvSpPr>
        <p:spPr>
          <a:xfrm flipH="1" rot="10800000">
            <a:off x="6726600" y="-233325"/>
            <a:ext cx="2947210" cy="1506323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3"/>
          <p:cNvSpPr/>
          <p:nvPr/>
        </p:nvSpPr>
        <p:spPr>
          <a:xfrm flipH="1" rot="10800000">
            <a:off x="-798250" y="3199269"/>
            <a:ext cx="3075543" cy="2222829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3"/>
          <p:cNvSpPr/>
          <p:nvPr/>
        </p:nvSpPr>
        <p:spPr>
          <a:xfrm flipH="1" rot="10369521">
            <a:off x="-177835" y="3407852"/>
            <a:ext cx="2155859" cy="1948081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3"/>
          <p:cNvSpPr/>
          <p:nvPr/>
        </p:nvSpPr>
        <p:spPr>
          <a:xfrm flipH="1" rot="10800000">
            <a:off x="7318425" y="-149877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3"/>
          <p:cNvSpPr txBox="1"/>
          <p:nvPr>
            <p:ph type="title"/>
          </p:nvPr>
        </p:nvSpPr>
        <p:spPr>
          <a:xfrm>
            <a:off x="2140950" y="1473238"/>
            <a:ext cx="4864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408" name="Google Shape;408;p53"/>
          <p:cNvSpPr txBox="1"/>
          <p:nvPr>
            <p:ph idx="1" type="subTitle"/>
          </p:nvPr>
        </p:nvSpPr>
        <p:spPr>
          <a:xfrm>
            <a:off x="2138550" y="2361274"/>
            <a:ext cx="4866900" cy="12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4"/>
          <p:cNvSpPr/>
          <p:nvPr/>
        </p:nvSpPr>
        <p:spPr>
          <a:xfrm>
            <a:off x="-21275" y="-60700"/>
            <a:ext cx="2635657" cy="1136802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4"/>
          <p:cNvSpPr/>
          <p:nvPr/>
        </p:nvSpPr>
        <p:spPr>
          <a:xfrm rot="10800000">
            <a:off x="6034253" y="4475810"/>
            <a:ext cx="3336125" cy="833615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4"/>
          <p:cNvSpPr txBox="1"/>
          <p:nvPr>
            <p:ph type="title"/>
          </p:nvPr>
        </p:nvSpPr>
        <p:spPr>
          <a:xfrm>
            <a:off x="776299" y="3228725"/>
            <a:ext cx="23133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3" name="Google Shape;413;p54"/>
          <p:cNvSpPr txBox="1"/>
          <p:nvPr>
            <p:ph idx="1" type="subTitle"/>
          </p:nvPr>
        </p:nvSpPr>
        <p:spPr>
          <a:xfrm>
            <a:off x="778249" y="3718907"/>
            <a:ext cx="23094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4" name="Google Shape;414;p54"/>
          <p:cNvSpPr txBox="1"/>
          <p:nvPr>
            <p:ph idx="2" type="title"/>
          </p:nvPr>
        </p:nvSpPr>
        <p:spPr>
          <a:xfrm>
            <a:off x="3415350" y="3228725"/>
            <a:ext cx="23133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5" name="Google Shape;415;p54"/>
          <p:cNvSpPr txBox="1"/>
          <p:nvPr>
            <p:ph idx="3" type="subTitle"/>
          </p:nvPr>
        </p:nvSpPr>
        <p:spPr>
          <a:xfrm>
            <a:off x="3415350" y="3718907"/>
            <a:ext cx="23133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6" name="Google Shape;416;p54"/>
          <p:cNvSpPr txBox="1"/>
          <p:nvPr>
            <p:ph idx="4" type="title"/>
          </p:nvPr>
        </p:nvSpPr>
        <p:spPr>
          <a:xfrm>
            <a:off x="6031851" y="3228725"/>
            <a:ext cx="23133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7" name="Google Shape;417;p54"/>
          <p:cNvSpPr txBox="1"/>
          <p:nvPr>
            <p:ph idx="5" type="subTitle"/>
          </p:nvPr>
        </p:nvSpPr>
        <p:spPr>
          <a:xfrm>
            <a:off x="6031851" y="3718907"/>
            <a:ext cx="23133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8" name="Google Shape;418;p54"/>
          <p:cNvSpPr txBox="1"/>
          <p:nvPr>
            <p:ph idx="6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9" name="Google Shape;419;p54"/>
          <p:cNvSpPr/>
          <p:nvPr/>
        </p:nvSpPr>
        <p:spPr>
          <a:xfrm>
            <a:off x="7749100" y="3505025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5"/>
          <p:cNvSpPr/>
          <p:nvPr/>
        </p:nvSpPr>
        <p:spPr>
          <a:xfrm flipH="1">
            <a:off x="5818606" y="-1008971"/>
            <a:ext cx="3641723" cy="3911762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5"/>
          <p:cNvSpPr/>
          <p:nvPr/>
        </p:nvSpPr>
        <p:spPr>
          <a:xfrm flipH="1">
            <a:off x="6437789" y="909179"/>
            <a:ext cx="1080149" cy="1062207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55"/>
          <p:cNvSpPr/>
          <p:nvPr/>
        </p:nvSpPr>
        <p:spPr>
          <a:xfrm rot="10800000">
            <a:off x="5526361" y="3306202"/>
            <a:ext cx="3897993" cy="1992042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5"/>
          <p:cNvSpPr/>
          <p:nvPr/>
        </p:nvSpPr>
        <p:spPr>
          <a:xfrm>
            <a:off x="-19325" y="-87300"/>
            <a:ext cx="3138011" cy="1353475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5"/>
          <p:cNvSpPr txBox="1"/>
          <p:nvPr>
            <p:ph type="title"/>
          </p:nvPr>
        </p:nvSpPr>
        <p:spPr>
          <a:xfrm>
            <a:off x="1709188" y="1440719"/>
            <a:ext cx="3264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426" name="Google Shape;426;p55"/>
          <p:cNvSpPr txBox="1"/>
          <p:nvPr>
            <p:ph idx="1" type="subTitle"/>
          </p:nvPr>
        </p:nvSpPr>
        <p:spPr>
          <a:xfrm>
            <a:off x="1708738" y="1936372"/>
            <a:ext cx="3265200" cy="17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/>
          <p:nvPr/>
        </p:nvSpPr>
        <p:spPr>
          <a:xfrm>
            <a:off x="576600" y="3109350"/>
            <a:ext cx="4460258" cy="2279644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6"/>
          <p:cNvSpPr/>
          <p:nvPr/>
        </p:nvSpPr>
        <p:spPr>
          <a:xfrm>
            <a:off x="3918840" y="4487355"/>
            <a:ext cx="946605" cy="720462"/>
          </a:xfrm>
          <a:custGeom>
            <a:rect b="b" l="l" r="r" t="t"/>
            <a:pathLst>
              <a:path extrusionOk="0" h="14244" w="18715">
                <a:moveTo>
                  <a:pt x="15445" y="1735"/>
                </a:moveTo>
                <a:cubicBezTo>
                  <a:pt x="14378" y="1034"/>
                  <a:pt x="13044" y="534"/>
                  <a:pt x="11442" y="334"/>
                </a:cubicBezTo>
                <a:cubicBezTo>
                  <a:pt x="9674" y="67"/>
                  <a:pt x="7840" y="0"/>
                  <a:pt x="6205" y="634"/>
                </a:cubicBezTo>
                <a:cubicBezTo>
                  <a:pt x="3970" y="1468"/>
                  <a:pt x="2369" y="3536"/>
                  <a:pt x="1535" y="5804"/>
                </a:cubicBezTo>
                <a:cubicBezTo>
                  <a:pt x="635" y="8206"/>
                  <a:pt x="1" y="11542"/>
                  <a:pt x="501" y="14244"/>
                </a:cubicBezTo>
                <a:lnTo>
                  <a:pt x="16880" y="14244"/>
                </a:lnTo>
                <a:cubicBezTo>
                  <a:pt x="17013" y="14077"/>
                  <a:pt x="17113" y="13910"/>
                  <a:pt x="17180" y="13810"/>
                </a:cubicBezTo>
                <a:cubicBezTo>
                  <a:pt x="17880" y="12543"/>
                  <a:pt x="18181" y="11142"/>
                  <a:pt x="18347" y="9707"/>
                </a:cubicBezTo>
                <a:cubicBezTo>
                  <a:pt x="18714" y="6038"/>
                  <a:pt x="17814" y="3336"/>
                  <a:pt x="15445" y="17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6"/>
          <p:cNvSpPr/>
          <p:nvPr/>
        </p:nvSpPr>
        <p:spPr>
          <a:xfrm rot="-10445712">
            <a:off x="82196" y="-539280"/>
            <a:ext cx="3641534" cy="3508483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6"/>
          <p:cNvSpPr/>
          <p:nvPr/>
        </p:nvSpPr>
        <p:spPr>
          <a:xfrm>
            <a:off x="1966325" y="1334050"/>
            <a:ext cx="622125" cy="600725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6"/>
          <p:cNvSpPr txBox="1"/>
          <p:nvPr>
            <p:ph type="title"/>
          </p:nvPr>
        </p:nvSpPr>
        <p:spPr>
          <a:xfrm>
            <a:off x="4942838" y="1440719"/>
            <a:ext cx="3264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433" name="Google Shape;433;p56"/>
          <p:cNvSpPr txBox="1"/>
          <p:nvPr>
            <p:ph idx="1" type="subTitle"/>
          </p:nvPr>
        </p:nvSpPr>
        <p:spPr>
          <a:xfrm>
            <a:off x="4942388" y="1936372"/>
            <a:ext cx="3265200" cy="17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5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7"/>
          <p:cNvSpPr/>
          <p:nvPr/>
        </p:nvSpPr>
        <p:spPr>
          <a:xfrm>
            <a:off x="3929675" y="4535527"/>
            <a:ext cx="4002127" cy="748110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7"/>
          <p:cNvSpPr/>
          <p:nvPr/>
        </p:nvSpPr>
        <p:spPr>
          <a:xfrm>
            <a:off x="-40125" y="-49167"/>
            <a:ext cx="2605145" cy="65096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7"/>
          <p:cNvSpPr/>
          <p:nvPr/>
        </p:nvSpPr>
        <p:spPr>
          <a:xfrm>
            <a:off x="7615100" y="3954513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57"/>
          <p:cNvSpPr/>
          <p:nvPr/>
        </p:nvSpPr>
        <p:spPr>
          <a:xfrm flipH="1" rot="10800000">
            <a:off x="-79600" y="-109724"/>
            <a:ext cx="2755853" cy="596752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7"/>
          <p:cNvSpPr txBox="1"/>
          <p:nvPr>
            <p:ph type="title"/>
          </p:nvPr>
        </p:nvSpPr>
        <p:spPr>
          <a:xfrm>
            <a:off x="905375" y="2156701"/>
            <a:ext cx="2094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0" name="Google Shape;440;p57"/>
          <p:cNvSpPr txBox="1"/>
          <p:nvPr>
            <p:ph idx="1" type="subTitle"/>
          </p:nvPr>
        </p:nvSpPr>
        <p:spPr>
          <a:xfrm>
            <a:off x="907862" y="2737725"/>
            <a:ext cx="20931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1" name="Google Shape;441;p57"/>
          <p:cNvSpPr txBox="1"/>
          <p:nvPr>
            <p:ph idx="2" type="title"/>
          </p:nvPr>
        </p:nvSpPr>
        <p:spPr>
          <a:xfrm>
            <a:off x="6144625" y="2015125"/>
            <a:ext cx="2094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2" name="Google Shape;442;p57"/>
          <p:cNvSpPr txBox="1"/>
          <p:nvPr>
            <p:ph idx="3" type="subTitle"/>
          </p:nvPr>
        </p:nvSpPr>
        <p:spPr>
          <a:xfrm>
            <a:off x="6144637" y="2589995"/>
            <a:ext cx="20940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3" name="Google Shape;443;p57"/>
          <p:cNvSpPr txBox="1"/>
          <p:nvPr>
            <p:ph idx="4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/>
          <p:nvPr/>
        </p:nvSpPr>
        <p:spPr>
          <a:xfrm>
            <a:off x="-804300" y="4317374"/>
            <a:ext cx="2023768" cy="1315931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8"/>
          <p:cNvSpPr/>
          <p:nvPr/>
        </p:nvSpPr>
        <p:spPr>
          <a:xfrm flipH="1">
            <a:off x="5818606" y="-1008971"/>
            <a:ext cx="3641723" cy="3911762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58"/>
          <p:cNvSpPr/>
          <p:nvPr/>
        </p:nvSpPr>
        <p:spPr>
          <a:xfrm rot="3180931">
            <a:off x="6093995" y="-214534"/>
            <a:ext cx="3897900" cy="1991995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8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9" name="Google Shape;449;p58"/>
          <p:cNvSpPr txBox="1"/>
          <p:nvPr>
            <p:ph idx="2" type="title"/>
          </p:nvPr>
        </p:nvSpPr>
        <p:spPr>
          <a:xfrm>
            <a:off x="1307600" y="2661175"/>
            <a:ext cx="1883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0" name="Google Shape;450;p58"/>
          <p:cNvSpPr txBox="1"/>
          <p:nvPr>
            <p:ph idx="1" type="subTitle"/>
          </p:nvPr>
        </p:nvSpPr>
        <p:spPr>
          <a:xfrm>
            <a:off x="1305650" y="3151350"/>
            <a:ext cx="18876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1" name="Google Shape;451;p58"/>
          <p:cNvSpPr txBox="1"/>
          <p:nvPr>
            <p:ph idx="3" type="title"/>
          </p:nvPr>
        </p:nvSpPr>
        <p:spPr>
          <a:xfrm>
            <a:off x="1831550" y="1558700"/>
            <a:ext cx="8358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52" name="Google Shape;452;p58"/>
          <p:cNvSpPr txBox="1"/>
          <p:nvPr>
            <p:ph idx="4" type="title"/>
          </p:nvPr>
        </p:nvSpPr>
        <p:spPr>
          <a:xfrm>
            <a:off x="3630150" y="2661175"/>
            <a:ext cx="1883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3" name="Google Shape;453;p58"/>
          <p:cNvSpPr txBox="1"/>
          <p:nvPr>
            <p:ph idx="5" type="subTitle"/>
          </p:nvPr>
        </p:nvSpPr>
        <p:spPr>
          <a:xfrm>
            <a:off x="3628200" y="3151350"/>
            <a:ext cx="18876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4" name="Google Shape;454;p58"/>
          <p:cNvSpPr txBox="1"/>
          <p:nvPr>
            <p:ph idx="6" type="title"/>
          </p:nvPr>
        </p:nvSpPr>
        <p:spPr>
          <a:xfrm>
            <a:off x="4154100" y="1571491"/>
            <a:ext cx="8358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55" name="Google Shape;455;p58"/>
          <p:cNvSpPr txBox="1"/>
          <p:nvPr>
            <p:ph idx="7" type="title"/>
          </p:nvPr>
        </p:nvSpPr>
        <p:spPr>
          <a:xfrm>
            <a:off x="5952700" y="2661175"/>
            <a:ext cx="1883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6" name="Google Shape;456;p58"/>
          <p:cNvSpPr txBox="1"/>
          <p:nvPr>
            <p:ph idx="8" type="subTitle"/>
          </p:nvPr>
        </p:nvSpPr>
        <p:spPr>
          <a:xfrm>
            <a:off x="5950750" y="3151350"/>
            <a:ext cx="18876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7" name="Google Shape;457;p58"/>
          <p:cNvSpPr txBox="1"/>
          <p:nvPr>
            <p:ph idx="9" type="title"/>
          </p:nvPr>
        </p:nvSpPr>
        <p:spPr>
          <a:xfrm>
            <a:off x="6476650" y="1558700"/>
            <a:ext cx="8358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9"/>
          <p:cNvSpPr/>
          <p:nvPr/>
        </p:nvSpPr>
        <p:spPr>
          <a:xfrm flipH="1" rot="10800000">
            <a:off x="7837877" y="2932289"/>
            <a:ext cx="3678948" cy="236996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59"/>
          <p:cNvSpPr/>
          <p:nvPr/>
        </p:nvSpPr>
        <p:spPr>
          <a:xfrm rot="10800000">
            <a:off x="-1316617" y="-1310600"/>
            <a:ext cx="2933467" cy="2884739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9"/>
          <p:cNvSpPr/>
          <p:nvPr/>
        </p:nvSpPr>
        <p:spPr>
          <a:xfrm rot="10800000">
            <a:off x="-1339675" y="4064989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59"/>
          <p:cNvSpPr txBox="1"/>
          <p:nvPr>
            <p:ph type="title"/>
          </p:nvPr>
        </p:nvSpPr>
        <p:spPr>
          <a:xfrm>
            <a:off x="1204188" y="1756923"/>
            <a:ext cx="3264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463" name="Google Shape;463;p59"/>
          <p:cNvSpPr txBox="1"/>
          <p:nvPr>
            <p:ph idx="1" type="subTitle"/>
          </p:nvPr>
        </p:nvSpPr>
        <p:spPr>
          <a:xfrm>
            <a:off x="1203750" y="2252577"/>
            <a:ext cx="32652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0"/>
          <p:cNvSpPr/>
          <p:nvPr/>
        </p:nvSpPr>
        <p:spPr>
          <a:xfrm>
            <a:off x="-112000" y="-808350"/>
            <a:ext cx="2045324" cy="2196988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60"/>
          <p:cNvSpPr/>
          <p:nvPr/>
        </p:nvSpPr>
        <p:spPr>
          <a:xfrm>
            <a:off x="6107775" y="-141775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0"/>
          <p:cNvSpPr/>
          <p:nvPr/>
        </p:nvSpPr>
        <p:spPr>
          <a:xfrm>
            <a:off x="-138925" y="4678900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0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9" name="Google Shape;469;p60"/>
          <p:cNvSpPr/>
          <p:nvPr/>
        </p:nvSpPr>
        <p:spPr>
          <a:xfrm rot="10800000">
            <a:off x="6981453" y="4599035"/>
            <a:ext cx="3336125" cy="833615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1"/>
          <p:cNvSpPr/>
          <p:nvPr/>
        </p:nvSpPr>
        <p:spPr>
          <a:xfrm flipH="1">
            <a:off x="8110630" y="-463650"/>
            <a:ext cx="2045324" cy="2196988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1"/>
          <p:cNvSpPr/>
          <p:nvPr/>
        </p:nvSpPr>
        <p:spPr>
          <a:xfrm flipH="1">
            <a:off x="-2205846" y="-37975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1"/>
          <p:cNvSpPr/>
          <p:nvPr/>
        </p:nvSpPr>
        <p:spPr>
          <a:xfrm flipH="1">
            <a:off x="6875929" y="4837375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1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5" name="Google Shape;475;p61"/>
          <p:cNvSpPr/>
          <p:nvPr/>
        </p:nvSpPr>
        <p:spPr>
          <a:xfrm flipH="1" rot="10800000">
            <a:off x="-1878175" y="4448485"/>
            <a:ext cx="3336125" cy="833615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6902721" y="-533225"/>
            <a:ext cx="3477765" cy="2240359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6840375" y="3860538"/>
            <a:ext cx="2031884" cy="1321297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6552475" y="-34070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-208250" y="4062488"/>
            <a:ext cx="2879987" cy="1471965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7779188" y="3174075"/>
            <a:ext cx="622125" cy="600725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843000" y="1436150"/>
            <a:ext cx="4844400" cy="224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713250" y="469500"/>
            <a:ext cx="57843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2"/>
          <p:cNvSpPr/>
          <p:nvPr/>
        </p:nvSpPr>
        <p:spPr>
          <a:xfrm>
            <a:off x="-66075" y="-105750"/>
            <a:ext cx="2992011" cy="1290503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62"/>
          <p:cNvSpPr/>
          <p:nvPr/>
        </p:nvSpPr>
        <p:spPr>
          <a:xfrm>
            <a:off x="-828325" y="-294825"/>
            <a:ext cx="1730425" cy="1563650"/>
          </a:xfrm>
          <a:custGeom>
            <a:rect b="b" l="l" r="r" t="t"/>
            <a:pathLst>
              <a:path extrusionOk="0" h="62546" w="69217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62"/>
          <p:cNvSpPr/>
          <p:nvPr/>
        </p:nvSpPr>
        <p:spPr>
          <a:xfrm>
            <a:off x="-478150" y="4396125"/>
            <a:ext cx="1569328" cy="802086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62"/>
          <p:cNvSpPr/>
          <p:nvPr/>
        </p:nvSpPr>
        <p:spPr>
          <a:xfrm rot="8999926">
            <a:off x="7710879" y="3997770"/>
            <a:ext cx="2034125" cy="1470151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2"/>
          <p:cNvSpPr/>
          <p:nvPr/>
        </p:nvSpPr>
        <p:spPr>
          <a:xfrm rot="10800000">
            <a:off x="8047508" y="-25560"/>
            <a:ext cx="1178967" cy="766635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2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3" name="Google Shape;483;p62"/>
          <p:cNvSpPr txBox="1"/>
          <p:nvPr>
            <p:ph idx="2" type="title"/>
          </p:nvPr>
        </p:nvSpPr>
        <p:spPr>
          <a:xfrm>
            <a:off x="960788" y="2661175"/>
            <a:ext cx="2267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4" name="Google Shape;484;p62"/>
          <p:cNvSpPr txBox="1"/>
          <p:nvPr>
            <p:ph idx="1" type="subTitle"/>
          </p:nvPr>
        </p:nvSpPr>
        <p:spPr>
          <a:xfrm>
            <a:off x="961388" y="3151350"/>
            <a:ext cx="22665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85" name="Google Shape;485;p62"/>
          <p:cNvSpPr txBox="1"/>
          <p:nvPr>
            <p:ph idx="3" type="title"/>
          </p:nvPr>
        </p:nvSpPr>
        <p:spPr>
          <a:xfrm>
            <a:off x="3438150" y="2661175"/>
            <a:ext cx="2267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6" name="Google Shape;486;p62"/>
          <p:cNvSpPr txBox="1"/>
          <p:nvPr>
            <p:ph idx="4" type="subTitle"/>
          </p:nvPr>
        </p:nvSpPr>
        <p:spPr>
          <a:xfrm>
            <a:off x="3438150" y="1605575"/>
            <a:ext cx="2267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87" name="Google Shape;487;p62"/>
          <p:cNvSpPr txBox="1"/>
          <p:nvPr>
            <p:ph idx="5" type="title"/>
          </p:nvPr>
        </p:nvSpPr>
        <p:spPr>
          <a:xfrm>
            <a:off x="5866850" y="2661175"/>
            <a:ext cx="2267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8" name="Google Shape;488;p62"/>
          <p:cNvSpPr txBox="1"/>
          <p:nvPr>
            <p:ph idx="6" type="subTitle"/>
          </p:nvPr>
        </p:nvSpPr>
        <p:spPr>
          <a:xfrm>
            <a:off x="5864900" y="3151350"/>
            <a:ext cx="22677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3"/>
          <p:cNvSpPr/>
          <p:nvPr/>
        </p:nvSpPr>
        <p:spPr>
          <a:xfrm>
            <a:off x="-36275" y="-110175"/>
            <a:ext cx="3335727" cy="1438753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3"/>
          <p:cNvSpPr/>
          <p:nvPr/>
        </p:nvSpPr>
        <p:spPr>
          <a:xfrm rot="10800000">
            <a:off x="5840450" y="3807400"/>
            <a:ext cx="3335727" cy="1438753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3"/>
          <p:cNvSpPr/>
          <p:nvPr/>
        </p:nvSpPr>
        <p:spPr>
          <a:xfrm>
            <a:off x="6993300" y="4737250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3"/>
          <p:cNvSpPr/>
          <p:nvPr/>
        </p:nvSpPr>
        <p:spPr>
          <a:xfrm rot="10800000">
            <a:off x="-194050" y="-110175"/>
            <a:ext cx="2249125" cy="487025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3"/>
          <p:cNvSpPr txBox="1"/>
          <p:nvPr>
            <p:ph type="title"/>
          </p:nvPr>
        </p:nvSpPr>
        <p:spPr>
          <a:xfrm>
            <a:off x="1244419" y="3203938"/>
            <a:ext cx="2990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5" name="Google Shape;495;p63"/>
          <p:cNvSpPr txBox="1"/>
          <p:nvPr>
            <p:ph idx="1" type="subTitle"/>
          </p:nvPr>
        </p:nvSpPr>
        <p:spPr>
          <a:xfrm>
            <a:off x="1242319" y="1948625"/>
            <a:ext cx="29943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96" name="Google Shape;496;p63"/>
          <p:cNvSpPr txBox="1"/>
          <p:nvPr>
            <p:ph idx="2" type="title"/>
          </p:nvPr>
        </p:nvSpPr>
        <p:spPr>
          <a:xfrm>
            <a:off x="4911581" y="3203938"/>
            <a:ext cx="2990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7" name="Google Shape;497;p63"/>
          <p:cNvSpPr txBox="1"/>
          <p:nvPr>
            <p:ph idx="3" type="subTitle"/>
          </p:nvPr>
        </p:nvSpPr>
        <p:spPr>
          <a:xfrm>
            <a:off x="4911581" y="1947672"/>
            <a:ext cx="29901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98" name="Google Shape;498;p63"/>
          <p:cNvSpPr txBox="1"/>
          <p:nvPr>
            <p:ph idx="4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4"/>
          <p:cNvSpPr/>
          <p:nvPr/>
        </p:nvSpPr>
        <p:spPr>
          <a:xfrm>
            <a:off x="7050425" y="-69625"/>
            <a:ext cx="2453450" cy="1580500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4"/>
          <p:cNvSpPr/>
          <p:nvPr/>
        </p:nvSpPr>
        <p:spPr>
          <a:xfrm>
            <a:off x="6565175" y="-522800"/>
            <a:ext cx="3075550" cy="1928900"/>
          </a:xfrm>
          <a:custGeom>
            <a:rect b="b" l="l" r="r" t="t"/>
            <a:pathLst>
              <a:path extrusionOk="0" h="77156" w="123022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4"/>
          <p:cNvSpPr/>
          <p:nvPr/>
        </p:nvSpPr>
        <p:spPr>
          <a:xfrm rot="10715375">
            <a:off x="82819" y="-123614"/>
            <a:ext cx="2550299" cy="1036695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4"/>
          <p:cNvSpPr/>
          <p:nvPr/>
        </p:nvSpPr>
        <p:spPr>
          <a:xfrm>
            <a:off x="8035125" y="4066175"/>
            <a:ext cx="1744004" cy="1327363"/>
          </a:xfrm>
          <a:custGeom>
            <a:rect b="b" l="l" r="r" t="t"/>
            <a:pathLst>
              <a:path extrusionOk="0" h="14244" w="18715">
                <a:moveTo>
                  <a:pt x="15445" y="1735"/>
                </a:moveTo>
                <a:cubicBezTo>
                  <a:pt x="14378" y="1034"/>
                  <a:pt x="13044" y="534"/>
                  <a:pt x="11442" y="334"/>
                </a:cubicBezTo>
                <a:cubicBezTo>
                  <a:pt x="9674" y="67"/>
                  <a:pt x="7840" y="0"/>
                  <a:pt x="6205" y="634"/>
                </a:cubicBezTo>
                <a:cubicBezTo>
                  <a:pt x="3970" y="1468"/>
                  <a:pt x="2369" y="3536"/>
                  <a:pt x="1535" y="5804"/>
                </a:cubicBezTo>
                <a:cubicBezTo>
                  <a:pt x="635" y="8206"/>
                  <a:pt x="1" y="11542"/>
                  <a:pt x="501" y="14244"/>
                </a:cubicBezTo>
                <a:lnTo>
                  <a:pt x="16880" y="14244"/>
                </a:lnTo>
                <a:cubicBezTo>
                  <a:pt x="17013" y="14077"/>
                  <a:pt x="17113" y="13910"/>
                  <a:pt x="17180" y="13810"/>
                </a:cubicBezTo>
                <a:cubicBezTo>
                  <a:pt x="17880" y="12543"/>
                  <a:pt x="18181" y="11142"/>
                  <a:pt x="18347" y="9707"/>
                </a:cubicBezTo>
                <a:cubicBezTo>
                  <a:pt x="18714" y="6038"/>
                  <a:pt x="17814" y="3336"/>
                  <a:pt x="15445" y="17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64"/>
          <p:cNvSpPr/>
          <p:nvPr/>
        </p:nvSpPr>
        <p:spPr>
          <a:xfrm rot="7605318">
            <a:off x="-713630" y="3173473"/>
            <a:ext cx="1917229" cy="1847179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4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6" name="Google Shape;506;p64"/>
          <p:cNvSpPr txBox="1"/>
          <p:nvPr>
            <p:ph idx="1" type="subTitle"/>
          </p:nvPr>
        </p:nvSpPr>
        <p:spPr>
          <a:xfrm>
            <a:off x="1426900" y="3058175"/>
            <a:ext cx="20310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7" name="Google Shape;507;p64"/>
          <p:cNvSpPr txBox="1"/>
          <p:nvPr>
            <p:ph idx="2" type="title"/>
          </p:nvPr>
        </p:nvSpPr>
        <p:spPr>
          <a:xfrm>
            <a:off x="1427350" y="2622575"/>
            <a:ext cx="2030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08" name="Google Shape;508;p64"/>
          <p:cNvSpPr txBox="1"/>
          <p:nvPr>
            <p:ph idx="3" type="subTitle"/>
          </p:nvPr>
        </p:nvSpPr>
        <p:spPr>
          <a:xfrm>
            <a:off x="5686100" y="3058175"/>
            <a:ext cx="20310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9" name="Google Shape;509;p64"/>
          <p:cNvSpPr txBox="1"/>
          <p:nvPr>
            <p:ph idx="4" type="title"/>
          </p:nvPr>
        </p:nvSpPr>
        <p:spPr>
          <a:xfrm>
            <a:off x="5686550" y="2622575"/>
            <a:ext cx="2030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5"/>
          <p:cNvSpPr/>
          <p:nvPr/>
        </p:nvSpPr>
        <p:spPr>
          <a:xfrm>
            <a:off x="680325" y="-66800"/>
            <a:ext cx="725515" cy="673834"/>
          </a:xfrm>
          <a:custGeom>
            <a:rect b="b" l="l" r="r" t="t"/>
            <a:pathLst>
              <a:path extrusionOk="0" h="15646" w="16846">
                <a:moveTo>
                  <a:pt x="9207" y="14544"/>
                </a:moveTo>
                <a:cubicBezTo>
                  <a:pt x="11876" y="15645"/>
                  <a:pt x="14377" y="15145"/>
                  <a:pt x="16846" y="14211"/>
                </a:cubicBezTo>
                <a:cubicBezTo>
                  <a:pt x="13343" y="13043"/>
                  <a:pt x="10274" y="10608"/>
                  <a:pt x="8807" y="7206"/>
                </a:cubicBezTo>
                <a:cubicBezTo>
                  <a:pt x="7806" y="4971"/>
                  <a:pt x="7606" y="2502"/>
                  <a:pt x="7639" y="1"/>
                </a:cubicBezTo>
                <a:lnTo>
                  <a:pt x="0" y="1"/>
                </a:lnTo>
                <a:cubicBezTo>
                  <a:pt x="101" y="2969"/>
                  <a:pt x="1401" y="6038"/>
                  <a:pt x="2836" y="8540"/>
                </a:cubicBezTo>
                <a:cubicBezTo>
                  <a:pt x="4304" y="11142"/>
                  <a:pt x="6405" y="13444"/>
                  <a:pt x="9207" y="145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5"/>
          <p:cNvSpPr/>
          <p:nvPr/>
        </p:nvSpPr>
        <p:spPr>
          <a:xfrm>
            <a:off x="2063815" y="303848"/>
            <a:ext cx="793045" cy="291696"/>
          </a:xfrm>
          <a:custGeom>
            <a:rect b="b" l="l" r="r" t="t"/>
            <a:pathLst>
              <a:path extrusionOk="0" h="6773" w="18414">
                <a:moveTo>
                  <a:pt x="7939" y="768"/>
                </a:moveTo>
                <a:cubicBezTo>
                  <a:pt x="5171" y="1402"/>
                  <a:pt x="2602" y="2769"/>
                  <a:pt x="0" y="3970"/>
                </a:cubicBezTo>
                <a:cubicBezTo>
                  <a:pt x="934" y="4471"/>
                  <a:pt x="1902" y="4971"/>
                  <a:pt x="2902" y="5371"/>
                </a:cubicBezTo>
                <a:cubicBezTo>
                  <a:pt x="6672" y="6772"/>
                  <a:pt x="11042" y="6105"/>
                  <a:pt x="14444" y="4037"/>
                </a:cubicBezTo>
                <a:cubicBezTo>
                  <a:pt x="15945" y="3103"/>
                  <a:pt x="17279" y="1935"/>
                  <a:pt x="18414" y="635"/>
                </a:cubicBezTo>
                <a:cubicBezTo>
                  <a:pt x="14911" y="368"/>
                  <a:pt x="11375" y="1"/>
                  <a:pt x="7939" y="7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5"/>
          <p:cNvSpPr/>
          <p:nvPr/>
        </p:nvSpPr>
        <p:spPr>
          <a:xfrm>
            <a:off x="1007861" y="-66800"/>
            <a:ext cx="2673587" cy="668063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5"/>
          <p:cNvSpPr/>
          <p:nvPr/>
        </p:nvSpPr>
        <p:spPr>
          <a:xfrm>
            <a:off x="7602374" y="3763375"/>
            <a:ext cx="2751085" cy="1988329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5"/>
          <p:cNvSpPr/>
          <p:nvPr/>
        </p:nvSpPr>
        <p:spPr>
          <a:xfrm>
            <a:off x="7758925" y="3787600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5"/>
          <p:cNvSpPr/>
          <p:nvPr/>
        </p:nvSpPr>
        <p:spPr>
          <a:xfrm>
            <a:off x="-1125150" y="-242825"/>
            <a:ext cx="2531000" cy="1293450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5"/>
          <p:cNvSpPr txBox="1"/>
          <p:nvPr>
            <p:ph type="title"/>
          </p:nvPr>
        </p:nvSpPr>
        <p:spPr>
          <a:xfrm>
            <a:off x="1344132" y="1711986"/>
            <a:ext cx="2898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8" name="Google Shape;518;p65"/>
          <p:cNvSpPr txBox="1"/>
          <p:nvPr>
            <p:ph idx="1" type="subTitle"/>
          </p:nvPr>
        </p:nvSpPr>
        <p:spPr>
          <a:xfrm>
            <a:off x="1346082" y="2227550"/>
            <a:ext cx="28947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9" name="Google Shape;519;p65"/>
          <p:cNvSpPr txBox="1"/>
          <p:nvPr>
            <p:ph idx="2" type="title"/>
          </p:nvPr>
        </p:nvSpPr>
        <p:spPr>
          <a:xfrm>
            <a:off x="4878434" y="1711975"/>
            <a:ext cx="2898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0" name="Google Shape;520;p65"/>
          <p:cNvSpPr txBox="1"/>
          <p:nvPr>
            <p:ph idx="3" type="subTitle"/>
          </p:nvPr>
        </p:nvSpPr>
        <p:spPr>
          <a:xfrm>
            <a:off x="4878434" y="2226925"/>
            <a:ext cx="2898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1" name="Google Shape;521;p65"/>
          <p:cNvSpPr txBox="1"/>
          <p:nvPr>
            <p:ph idx="4"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2" name="Google Shape;522;p65"/>
          <p:cNvSpPr txBox="1"/>
          <p:nvPr>
            <p:ph idx="5" type="title"/>
          </p:nvPr>
        </p:nvSpPr>
        <p:spPr>
          <a:xfrm>
            <a:off x="1344132" y="3297386"/>
            <a:ext cx="2898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3" name="Google Shape;523;p65"/>
          <p:cNvSpPr txBox="1"/>
          <p:nvPr>
            <p:ph idx="6" type="subTitle"/>
          </p:nvPr>
        </p:nvSpPr>
        <p:spPr>
          <a:xfrm>
            <a:off x="1344132" y="3808725"/>
            <a:ext cx="2898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4" name="Google Shape;524;p65"/>
          <p:cNvSpPr txBox="1"/>
          <p:nvPr>
            <p:ph idx="7" type="title"/>
          </p:nvPr>
        </p:nvSpPr>
        <p:spPr>
          <a:xfrm>
            <a:off x="4878434" y="3297375"/>
            <a:ext cx="2898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5" name="Google Shape;525;p65"/>
          <p:cNvSpPr txBox="1"/>
          <p:nvPr>
            <p:ph idx="8" type="subTitle"/>
          </p:nvPr>
        </p:nvSpPr>
        <p:spPr>
          <a:xfrm>
            <a:off x="4878434" y="3808100"/>
            <a:ext cx="2898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6"/>
          <p:cNvSpPr/>
          <p:nvPr/>
        </p:nvSpPr>
        <p:spPr>
          <a:xfrm>
            <a:off x="-40125" y="-49167"/>
            <a:ext cx="2605145" cy="650961"/>
          </a:xfrm>
          <a:custGeom>
            <a:rect b="b" l="l" r="r" t="t"/>
            <a:pathLst>
              <a:path extrusionOk="0" h="15512" w="62079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6"/>
          <p:cNvSpPr/>
          <p:nvPr/>
        </p:nvSpPr>
        <p:spPr>
          <a:xfrm rot="10800000">
            <a:off x="5840518" y="-39891"/>
            <a:ext cx="3099547" cy="579392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6"/>
          <p:cNvSpPr/>
          <p:nvPr/>
        </p:nvSpPr>
        <p:spPr>
          <a:xfrm flipH="1" rot="10800000">
            <a:off x="-615684" y="-337073"/>
            <a:ext cx="3275626" cy="709303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66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1" name="Google Shape;531;p66"/>
          <p:cNvSpPr txBox="1"/>
          <p:nvPr>
            <p:ph idx="1" type="subTitle"/>
          </p:nvPr>
        </p:nvSpPr>
        <p:spPr>
          <a:xfrm>
            <a:off x="867525" y="3674950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2" name="Google Shape;532;p66"/>
          <p:cNvSpPr txBox="1"/>
          <p:nvPr>
            <p:ph idx="2" type="subTitle"/>
          </p:nvPr>
        </p:nvSpPr>
        <p:spPr>
          <a:xfrm>
            <a:off x="867525" y="4132275"/>
            <a:ext cx="1920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3" name="Google Shape;533;p66"/>
          <p:cNvSpPr txBox="1"/>
          <p:nvPr>
            <p:ph idx="3" type="subTitle"/>
          </p:nvPr>
        </p:nvSpPr>
        <p:spPr>
          <a:xfrm>
            <a:off x="6319938" y="4132275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4" name="Google Shape;534;p66"/>
          <p:cNvSpPr txBox="1"/>
          <p:nvPr>
            <p:ph idx="4" type="subTitle"/>
          </p:nvPr>
        </p:nvSpPr>
        <p:spPr>
          <a:xfrm>
            <a:off x="6319950" y="3674950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5" name="Google Shape;535;p66"/>
          <p:cNvSpPr txBox="1"/>
          <p:nvPr>
            <p:ph idx="5" type="subTitle"/>
          </p:nvPr>
        </p:nvSpPr>
        <p:spPr>
          <a:xfrm>
            <a:off x="3593731" y="4132275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6" name="Google Shape;536;p66"/>
          <p:cNvSpPr txBox="1"/>
          <p:nvPr>
            <p:ph idx="6" type="subTitle"/>
          </p:nvPr>
        </p:nvSpPr>
        <p:spPr>
          <a:xfrm>
            <a:off x="3593592" y="3674950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7" name="Google Shape;537;p66"/>
          <p:cNvSpPr txBox="1"/>
          <p:nvPr>
            <p:ph idx="7" type="subTitle"/>
          </p:nvPr>
        </p:nvSpPr>
        <p:spPr>
          <a:xfrm>
            <a:off x="867525" y="1984248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8" name="Google Shape;538;p66"/>
          <p:cNvSpPr txBox="1"/>
          <p:nvPr>
            <p:ph idx="8" type="subTitle"/>
          </p:nvPr>
        </p:nvSpPr>
        <p:spPr>
          <a:xfrm>
            <a:off x="867525" y="2435276"/>
            <a:ext cx="1920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9" name="Google Shape;539;p66"/>
          <p:cNvSpPr txBox="1"/>
          <p:nvPr>
            <p:ph idx="9" type="subTitle"/>
          </p:nvPr>
        </p:nvSpPr>
        <p:spPr>
          <a:xfrm>
            <a:off x="6319947" y="2433875"/>
            <a:ext cx="192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0" name="Google Shape;540;p66"/>
          <p:cNvSpPr txBox="1"/>
          <p:nvPr>
            <p:ph idx="13" type="subTitle"/>
          </p:nvPr>
        </p:nvSpPr>
        <p:spPr>
          <a:xfrm>
            <a:off x="6319938" y="1980906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1" name="Google Shape;541;p66"/>
          <p:cNvSpPr txBox="1"/>
          <p:nvPr>
            <p:ph idx="14" type="subTitle"/>
          </p:nvPr>
        </p:nvSpPr>
        <p:spPr>
          <a:xfrm>
            <a:off x="3593736" y="2433875"/>
            <a:ext cx="192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2" name="Google Shape;542;p66"/>
          <p:cNvSpPr txBox="1"/>
          <p:nvPr>
            <p:ph idx="15" type="subTitle"/>
          </p:nvPr>
        </p:nvSpPr>
        <p:spPr>
          <a:xfrm>
            <a:off x="3593592" y="1980906"/>
            <a:ext cx="192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5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7"/>
          <p:cNvSpPr/>
          <p:nvPr/>
        </p:nvSpPr>
        <p:spPr>
          <a:xfrm>
            <a:off x="80725" y="-1252900"/>
            <a:ext cx="3222108" cy="2328758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67"/>
          <p:cNvSpPr/>
          <p:nvPr/>
        </p:nvSpPr>
        <p:spPr>
          <a:xfrm flipH="1">
            <a:off x="3975925" y="4354225"/>
            <a:ext cx="5193507" cy="970812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67"/>
          <p:cNvSpPr/>
          <p:nvPr/>
        </p:nvSpPr>
        <p:spPr>
          <a:xfrm rot="9900048">
            <a:off x="-185657" y="66977"/>
            <a:ext cx="2914762" cy="508641"/>
          </a:xfrm>
          <a:custGeom>
            <a:rect b="b" l="l" r="r" t="t"/>
            <a:pathLst>
              <a:path extrusionOk="0" h="19481" w="89965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67"/>
          <p:cNvSpPr txBox="1"/>
          <p:nvPr>
            <p:ph type="title"/>
          </p:nvPr>
        </p:nvSpPr>
        <p:spPr>
          <a:xfrm>
            <a:off x="1839288" y="2952375"/>
            <a:ext cx="54150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548" name="Google Shape;548;p67"/>
          <p:cNvSpPr txBox="1"/>
          <p:nvPr>
            <p:ph idx="1" type="subTitle"/>
          </p:nvPr>
        </p:nvSpPr>
        <p:spPr>
          <a:xfrm>
            <a:off x="2374938" y="3885002"/>
            <a:ext cx="4343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9" name="Google Shape;549;p67"/>
          <p:cNvSpPr/>
          <p:nvPr/>
        </p:nvSpPr>
        <p:spPr>
          <a:xfrm>
            <a:off x="8217375" y="3969600"/>
            <a:ext cx="701350" cy="689700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6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8"/>
          <p:cNvSpPr/>
          <p:nvPr/>
        </p:nvSpPr>
        <p:spPr>
          <a:xfrm>
            <a:off x="6027075" y="3051700"/>
            <a:ext cx="3718119" cy="2687246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68"/>
          <p:cNvSpPr/>
          <p:nvPr/>
        </p:nvSpPr>
        <p:spPr>
          <a:xfrm>
            <a:off x="-660780" y="2610576"/>
            <a:ext cx="1397159" cy="1373951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68"/>
          <p:cNvSpPr/>
          <p:nvPr/>
        </p:nvSpPr>
        <p:spPr>
          <a:xfrm>
            <a:off x="5419132" y="2682990"/>
            <a:ext cx="5042005" cy="2576682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68"/>
          <p:cNvSpPr txBox="1"/>
          <p:nvPr>
            <p:ph type="title"/>
          </p:nvPr>
        </p:nvSpPr>
        <p:spPr>
          <a:xfrm>
            <a:off x="2642550" y="748351"/>
            <a:ext cx="385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55" name="Google Shape;555;p68"/>
          <p:cNvSpPr txBox="1"/>
          <p:nvPr>
            <p:ph idx="1" type="subTitle"/>
          </p:nvPr>
        </p:nvSpPr>
        <p:spPr>
          <a:xfrm>
            <a:off x="2642550" y="1379456"/>
            <a:ext cx="3858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6" name="Google Shape;556;p68"/>
          <p:cNvSpPr txBox="1"/>
          <p:nvPr>
            <p:ph idx="2" type="title"/>
          </p:nvPr>
        </p:nvSpPr>
        <p:spPr>
          <a:xfrm>
            <a:off x="2642550" y="2121388"/>
            <a:ext cx="385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57" name="Google Shape;557;p68"/>
          <p:cNvSpPr txBox="1"/>
          <p:nvPr>
            <p:ph idx="3" type="subTitle"/>
          </p:nvPr>
        </p:nvSpPr>
        <p:spPr>
          <a:xfrm>
            <a:off x="2642550" y="2751702"/>
            <a:ext cx="3858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8" name="Google Shape;558;p68"/>
          <p:cNvSpPr txBox="1"/>
          <p:nvPr>
            <p:ph idx="4" type="title"/>
          </p:nvPr>
        </p:nvSpPr>
        <p:spPr>
          <a:xfrm>
            <a:off x="2642550" y="3494425"/>
            <a:ext cx="385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5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59" name="Google Shape;559;p68"/>
          <p:cNvSpPr txBox="1"/>
          <p:nvPr>
            <p:ph idx="5" type="subTitle"/>
          </p:nvPr>
        </p:nvSpPr>
        <p:spPr>
          <a:xfrm>
            <a:off x="2642550" y="4123949"/>
            <a:ext cx="3858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0" name="Google Shape;560;p68"/>
          <p:cNvSpPr/>
          <p:nvPr/>
        </p:nvSpPr>
        <p:spPr>
          <a:xfrm>
            <a:off x="-824250" y="-1263175"/>
            <a:ext cx="3718119" cy="2687246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8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9"/>
          <p:cNvSpPr txBox="1"/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3" name="Google Shape;563;p69"/>
          <p:cNvSpPr txBox="1"/>
          <p:nvPr>
            <p:ph idx="1" type="subTitle"/>
          </p:nvPr>
        </p:nvSpPr>
        <p:spPr>
          <a:xfrm>
            <a:off x="813825" y="2184800"/>
            <a:ext cx="3657600" cy="24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18288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64" name="Google Shape;564;p69"/>
          <p:cNvSpPr txBox="1"/>
          <p:nvPr>
            <p:ph idx="2" type="subTitle"/>
          </p:nvPr>
        </p:nvSpPr>
        <p:spPr>
          <a:xfrm>
            <a:off x="813818" y="1740201"/>
            <a:ext cx="3657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Black Han Sans"/>
              <a:buNone/>
              <a:defRPr b="1" sz="21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565" name="Google Shape;565;p69"/>
          <p:cNvSpPr txBox="1"/>
          <p:nvPr>
            <p:ph idx="3" type="subTitle"/>
          </p:nvPr>
        </p:nvSpPr>
        <p:spPr>
          <a:xfrm>
            <a:off x="4672575" y="2183000"/>
            <a:ext cx="3657600" cy="24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18288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66" name="Google Shape;566;p69"/>
          <p:cNvSpPr txBox="1"/>
          <p:nvPr>
            <p:ph idx="4" type="subTitle"/>
          </p:nvPr>
        </p:nvSpPr>
        <p:spPr>
          <a:xfrm>
            <a:off x="4672582" y="1740200"/>
            <a:ext cx="3657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Black Han Sans"/>
              <a:buNone/>
              <a:defRPr b="1" sz="21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567" name="Google Shape;567;p69"/>
          <p:cNvSpPr/>
          <p:nvPr/>
        </p:nvSpPr>
        <p:spPr>
          <a:xfrm>
            <a:off x="6840375" y="3860538"/>
            <a:ext cx="2031884" cy="1321297"/>
          </a:xfrm>
          <a:custGeom>
            <a:rect b="b" l="l" r="r" t="t"/>
            <a:pathLst>
              <a:path extrusionOk="0" h="17888" w="27509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69"/>
          <p:cNvSpPr/>
          <p:nvPr/>
        </p:nvSpPr>
        <p:spPr>
          <a:xfrm>
            <a:off x="-208250" y="4062488"/>
            <a:ext cx="2879987" cy="1471965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69"/>
          <p:cNvSpPr/>
          <p:nvPr/>
        </p:nvSpPr>
        <p:spPr>
          <a:xfrm>
            <a:off x="7779188" y="3174075"/>
            <a:ext cx="622125" cy="600725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0"/>
          <p:cNvSpPr/>
          <p:nvPr/>
        </p:nvSpPr>
        <p:spPr>
          <a:xfrm>
            <a:off x="8021050" y="-1193075"/>
            <a:ext cx="1649771" cy="4899744"/>
          </a:xfrm>
          <a:custGeom>
            <a:rect b="b" l="l" r="r" t="t"/>
            <a:pathLst>
              <a:path extrusionOk="0" h="26554" w="8941">
                <a:moveTo>
                  <a:pt x="4437" y="535"/>
                </a:moveTo>
                <a:cubicBezTo>
                  <a:pt x="2269" y="1335"/>
                  <a:pt x="701" y="3570"/>
                  <a:pt x="334" y="5938"/>
                </a:cubicBezTo>
                <a:cubicBezTo>
                  <a:pt x="0" y="8340"/>
                  <a:pt x="834" y="10775"/>
                  <a:pt x="2402" y="12510"/>
                </a:cubicBezTo>
                <a:cubicBezTo>
                  <a:pt x="3469" y="13711"/>
                  <a:pt x="4870" y="14611"/>
                  <a:pt x="5571" y="16079"/>
                </a:cubicBezTo>
                <a:cubicBezTo>
                  <a:pt x="6538" y="18181"/>
                  <a:pt x="5804" y="20682"/>
                  <a:pt x="5237" y="22917"/>
                </a:cubicBezTo>
                <a:cubicBezTo>
                  <a:pt x="4937" y="24085"/>
                  <a:pt x="4670" y="25352"/>
                  <a:pt x="4670" y="26553"/>
                </a:cubicBezTo>
                <a:lnTo>
                  <a:pt x="8940" y="26553"/>
                </a:lnTo>
                <a:lnTo>
                  <a:pt x="8940" y="434"/>
                </a:lnTo>
                <a:cubicBezTo>
                  <a:pt x="7406" y="68"/>
                  <a:pt x="5871" y="1"/>
                  <a:pt x="4437" y="5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70"/>
          <p:cNvSpPr/>
          <p:nvPr/>
        </p:nvSpPr>
        <p:spPr>
          <a:xfrm>
            <a:off x="7431550" y="3039525"/>
            <a:ext cx="1103463" cy="1065506"/>
          </a:xfrm>
          <a:custGeom>
            <a:rect b="b" l="l" r="r" t="t"/>
            <a:pathLst>
              <a:path extrusionOk="0" h="24029" w="24885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0"/>
          <p:cNvSpPr/>
          <p:nvPr/>
        </p:nvSpPr>
        <p:spPr>
          <a:xfrm>
            <a:off x="5887000" y="3518888"/>
            <a:ext cx="4050309" cy="2070118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70"/>
          <p:cNvSpPr/>
          <p:nvPr/>
        </p:nvSpPr>
        <p:spPr>
          <a:xfrm>
            <a:off x="7079633" y="2940075"/>
            <a:ext cx="2547800" cy="2454711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70"/>
          <p:cNvSpPr/>
          <p:nvPr/>
        </p:nvSpPr>
        <p:spPr>
          <a:xfrm rot="5400000">
            <a:off x="-2408215" y="1095176"/>
            <a:ext cx="5950091" cy="1112239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70"/>
          <p:cNvSpPr/>
          <p:nvPr/>
        </p:nvSpPr>
        <p:spPr>
          <a:xfrm rot="10035811">
            <a:off x="-956817" y="-1268"/>
            <a:ext cx="2478412" cy="2387858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70"/>
          <p:cNvSpPr/>
          <p:nvPr/>
        </p:nvSpPr>
        <p:spPr>
          <a:xfrm rot="7254111">
            <a:off x="317774" y="1904531"/>
            <a:ext cx="701392" cy="689742"/>
          </a:xfrm>
          <a:custGeom>
            <a:rect b="b" l="l" r="r" t="t"/>
            <a:pathLst>
              <a:path extrusionOk="0" h="27588" w="28054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70"/>
          <p:cNvSpPr txBox="1"/>
          <p:nvPr>
            <p:ph type="title"/>
          </p:nvPr>
        </p:nvSpPr>
        <p:spPr>
          <a:xfrm>
            <a:off x="2642550" y="789725"/>
            <a:ext cx="38589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56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/>
        </p:txBody>
      </p:sp>
      <p:sp>
        <p:nvSpPr>
          <p:cNvPr id="579" name="Google Shape;579;p70"/>
          <p:cNvSpPr txBox="1"/>
          <p:nvPr>
            <p:ph idx="1" type="subTitle"/>
          </p:nvPr>
        </p:nvSpPr>
        <p:spPr>
          <a:xfrm>
            <a:off x="2642550" y="1771376"/>
            <a:ext cx="3858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0" name="Google Shape;580;p70"/>
          <p:cNvSpPr txBox="1"/>
          <p:nvPr>
            <p:ph idx="2" type="subTitle"/>
          </p:nvPr>
        </p:nvSpPr>
        <p:spPr>
          <a:xfrm>
            <a:off x="2642550" y="2155425"/>
            <a:ext cx="38589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1" name="Google Shape;581;p70"/>
          <p:cNvSpPr txBox="1"/>
          <p:nvPr/>
        </p:nvSpPr>
        <p:spPr>
          <a:xfrm>
            <a:off x="2827500" y="3611875"/>
            <a:ext cx="34890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 Narrow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including icons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7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1"/>
          <p:cNvSpPr/>
          <p:nvPr/>
        </p:nvSpPr>
        <p:spPr>
          <a:xfrm>
            <a:off x="6430655" y="1855978"/>
            <a:ext cx="6884659" cy="4975843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1"/>
          <p:cNvSpPr/>
          <p:nvPr/>
        </p:nvSpPr>
        <p:spPr>
          <a:xfrm>
            <a:off x="-362825" y="-320375"/>
            <a:ext cx="5841347" cy="2519468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71"/>
          <p:cNvSpPr/>
          <p:nvPr/>
        </p:nvSpPr>
        <p:spPr>
          <a:xfrm>
            <a:off x="6705700" y="2199100"/>
            <a:ext cx="3543224" cy="3413764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3269949" y="3913766"/>
            <a:ext cx="6732640" cy="1258519"/>
          </a:xfrm>
          <a:custGeom>
            <a:rect b="b" l="l" r="r" t="t"/>
            <a:pathLst>
              <a:path extrusionOk="0" h="15913" w="85129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 rot="10800000">
            <a:off x="-626096" y="-193028"/>
            <a:ext cx="3369906" cy="1722364"/>
          </a:xfrm>
          <a:custGeom>
            <a:rect b="b" l="l" r="r" t="t"/>
            <a:pathLst>
              <a:path extrusionOk="0" h="24585" w="48102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6098039" y="3457193"/>
            <a:ext cx="3402170" cy="1738655"/>
          </a:xfrm>
          <a:custGeom>
            <a:rect b="b" l="l" r="r" t="t"/>
            <a:pathLst>
              <a:path extrusionOk="0" h="51738" w="10124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509300" y="-193031"/>
            <a:ext cx="2657853" cy="709603"/>
          </a:xfrm>
          <a:custGeom>
            <a:rect b="b" l="l" r="r" t="t"/>
            <a:pathLst>
              <a:path extrusionOk="0" h="21116" w="79091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1388100" y="1724700"/>
            <a:ext cx="6367800" cy="169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7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2"/>
          <p:cNvSpPr/>
          <p:nvPr/>
        </p:nvSpPr>
        <p:spPr>
          <a:xfrm>
            <a:off x="-2872720" y="3172028"/>
            <a:ext cx="6884659" cy="4975843"/>
          </a:xfrm>
          <a:custGeom>
            <a:rect b="b" l="l" r="r" t="t"/>
            <a:pathLst>
              <a:path extrusionOk="0" h="26954" w="37294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2"/>
          <p:cNvSpPr/>
          <p:nvPr/>
        </p:nvSpPr>
        <p:spPr>
          <a:xfrm flipH="1">
            <a:off x="4764725" y="-224775"/>
            <a:ext cx="5841347" cy="2519468"/>
          </a:xfrm>
          <a:custGeom>
            <a:rect b="b" l="l" r="r" t="t"/>
            <a:pathLst>
              <a:path extrusionOk="0" h="28689" w="66515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2"/>
          <p:cNvSpPr/>
          <p:nvPr/>
        </p:nvSpPr>
        <p:spPr>
          <a:xfrm rot="4500029">
            <a:off x="93659" y="2718207"/>
            <a:ext cx="3543161" cy="3413704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 flipH="1" rot="-5400000">
            <a:off x="-534003" y="-410922"/>
            <a:ext cx="2365353" cy="2540748"/>
          </a:xfrm>
          <a:custGeom>
            <a:rect b="b" l="l" r="r" t="t"/>
            <a:pathLst>
              <a:path extrusionOk="0" h="57509" w="53539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/>
          <p:nvPr/>
        </p:nvSpPr>
        <p:spPr>
          <a:xfrm rot="10800000">
            <a:off x="-2149526" y="3143152"/>
            <a:ext cx="4858076" cy="3129548"/>
          </a:xfrm>
          <a:custGeom>
            <a:rect b="b" l="l" r="r" t="t"/>
            <a:pathLst>
              <a:path extrusionOk="0" h="63220" w="98138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7519300" y="3392550"/>
            <a:ext cx="1917225" cy="1847175"/>
          </a:xfrm>
          <a:custGeom>
            <a:rect b="b" l="l" r="r" t="t"/>
            <a:pathLst>
              <a:path extrusionOk="0" h="73887" w="76689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 rot="-1037058">
            <a:off x="-168127" y="-141641"/>
            <a:ext cx="1977187" cy="527877"/>
          </a:xfrm>
          <a:custGeom>
            <a:rect b="b" l="l" r="r" t="t"/>
            <a:pathLst>
              <a:path extrusionOk="0" h="21116" w="79091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2446975" y="1870148"/>
            <a:ext cx="4864500" cy="6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  <p:sp>
        <p:nvSpPr>
          <p:cNvPr id="65" name="Google Shape;65;p9"/>
          <p:cNvSpPr txBox="1"/>
          <p:nvPr>
            <p:ph idx="1" type="subTitle"/>
          </p:nvPr>
        </p:nvSpPr>
        <p:spPr>
          <a:xfrm>
            <a:off x="2444575" y="2758163"/>
            <a:ext cx="4866900" cy="13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661875" y="933675"/>
            <a:ext cx="4095000" cy="12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64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3100" u="none" cap="none" strike="noStrike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b="0" i="0" sz="2800" u="none" cap="none" strike="noStrik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302" name="Google Shape;302;p37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b="0" i="0" sz="18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3"/>
          <p:cNvSpPr txBox="1"/>
          <p:nvPr>
            <p:ph type="ctrTitle"/>
          </p:nvPr>
        </p:nvSpPr>
        <p:spPr>
          <a:xfrm>
            <a:off x="1597000" y="1369050"/>
            <a:ext cx="5115900" cy="191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800"/>
              <a:t>CSCI 316</a:t>
            </a:r>
            <a:r>
              <a:rPr b="1" i="1" lang="en" sz="4800"/>
              <a:t> Group Assignment</a:t>
            </a:r>
            <a:endParaRPr b="1" i="1" sz="4800"/>
          </a:p>
        </p:txBody>
      </p:sp>
      <p:sp>
        <p:nvSpPr>
          <p:cNvPr id="595" name="Google Shape;595;p73"/>
          <p:cNvSpPr txBox="1"/>
          <p:nvPr>
            <p:ph idx="1" type="subTitle"/>
          </p:nvPr>
        </p:nvSpPr>
        <p:spPr>
          <a:xfrm>
            <a:off x="311700" y="2834125"/>
            <a:ext cx="8520600" cy="5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/>
              <a:t>Task 1 &amp; 2</a:t>
            </a:r>
            <a:endParaRPr b="1" i="1" sz="2600"/>
          </a:p>
        </p:txBody>
      </p:sp>
      <p:sp>
        <p:nvSpPr>
          <p:cNvPr id="596" name="Google Shape;596;p73"/>
          <p:cNvSpPr txBox="1"/>
          <p:nvPr/>
        </p:nvSpPr>
        <p:spPr>
          <a:xfrm>
            <a:off x="2929800" y="3144175"/>
            <a:ext cx="3284400" cy="1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</a:rPr>
              <a:t>Group 7</a:t>
            </a:r>
            <a:endParaRPr b="1" i="1" sz="18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i="1" lang="en" sz="1200">
                <a:solidFill>
                  <a:schemeClr val="dk2"/>
                </a:solidFill>
              </a:rPr>
              <a:t>Ryan Hong Yang Tan (8560341)</a:t>
            </a:r>
            <a:endParaRPr b="1" i="1"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i="1" lang="en" sz="1200">
                <a:solidFill>
                  <a:schemeClr val="dk2"/>
                </a:solidFill>
              </a:rPr>
              <a:t>Sim Zhan Qi (8930831)</a:t>
            </a:r>
            <a:endParaRPr b="1" i="1"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i="1" lang="en" sz="1200">
                <a:solidFill>
                  <a:schemeClr val="dk2"/>
                </a:solidFill>
              </a:rPr>
              <a:t>Au Wei Xiang (</a:t>
            </a:r>
            <a:r>
              <a:rPr b="1"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7538753</a:t>
            </a:r>
            <a:r>
              <a:rPr b="1" i="1" lang="en" sz="1200">
                <a:solidFill>
                  <a:schemeClr val="dk2"/>
                </a:solidFill>
              </a:rPr>
              <a:t>)</a:t>
            </a:r>
            <a:endParaRPr b="1" i="1"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i="1" lang="en" sz="1200">
                <a:solidFill>
                  <a:schemeClr val="dk2"/>
                </a:solidFill>
              </a:rPr>
              <a:t>Pek Xin Ying Janice (7579172)</a:t>
            </a:r>
            <a:endParaRPr b="1" i="1"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i="1" lang="en" sz="1200">
                <a:solidFill>
                  <a:schemeClr val="dk2"/>
                </a:solidFill>
              </a:rPr>
              <a:t>Trustan Wu (7558867)</a:t>
            </a:r>
            <a:endParaRPr b="1" i="1"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the dataset (80% training, 20% testing)</a:t>
            </a:r>
            <a:endParaRPr/>
          </a:p>
        </p:txBody>
      </p:sp>
      <p:sp>
        <p:nvSpPr>
          <p:cNvPr id="659" name="Google Shape;659;p82"/>
          <p:cNvSpPr txBox="1"/>
          <p:nvPr>
            <p:ph idx="1" type="body"/>
          </p:nvPr>
        </p:nvSpPr>
        <p:spPr>
          <a:xfrm>
            <a:off x="720000" y="1412863"/>
            <a:ext cx="7704000" cy="4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Random sampling is used, why?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dataset label is continuous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stratified sampling, forcing the data into arbitrary bins could lead to information loss and artificial division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</a:t>
            </a:r>
            <a:r>
              <a:rPr lang="en"/>
              <a:t>reflecting the actual distribution of prices</a:t>
            </a:r>
            <a:endParaRPr/>
          </a:p>
        </p:txBody>
      </p:sp>
      <p:pic>
        <p:nvPicPr>
          <p:cNvPr id="660" name="Google Shape;66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0" y="3436163"/>
            <a:ext cx="7048500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Defined Transformer</a:t>
            </a:r>
            <a:endParaRPr/>
          </a:p>
        </p:txBody>
      </p:sp>
      <p:sp>
        <p:nvSpPr>
          <p:cNvPr id="666" name="Google Shape;666;p83"/>
          <p:cNvSpPr txBox="1"/>
          <p:nvPr>
            <p:ph idx="1" type="body"/>
          </p:nvPr>
        </p:nvSpPr>
        <p:spPr>
          <a:xfrm>
            <a:off x="720000" y="1108063"/>
            <a:ext cx="7704000" cy="4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feature defined: “booking_urgency” which bins the “days_left” into 3 different urgency rating</a:t>
            </a:r>
            <a:endParaRPr/>
          </a:p>
        </p:txBody>
      </p:sp>
      <p:pic>
        <p:nvPicPr>
          <p:cNvPr id="667" name="Google Shape;66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75" y="1968900"/>
            <a:ext cx="652462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7550" y="3492888"/>
            <a:ext cx="6267450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4"/>
          <p:cNvSpPr txBox="1"/>
          <p:nvPr>
            <p:ph type="title"/>
          </p:nvPr>
        </p:nvSpPr>
        <p:spPr>
          <a:xfrm>
            <a:off x="78525" y="3810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Chosen</a:t>
            </a:r>
            <a:endParaRPr/>
          </a:p>
        </p:txBody>
      </p:sp>
      <p:graphicFrame>
        <p:nvGraphicFramePr>
          <p:cNvPr id="674" name="Google Shape;674;p84"/>
          <p:cNvGraphicFramePr/>
          <p:nvPr/>
        </p:nvGraphicFramePr>
        <p:xfrm>
          <a:off x="343550" y="129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{EC4B8639-FB0B-4694-9403-EA2E5C7DB215}</a:tableStyleId>
              </a:tblPr>
              <a:tblGrid>
                <a:gridCol w="2582550"/>
                <a:gridCol w="5874350"/>
              </a:tblGrid>
              <a:tr h="41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Model: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Why we chose this:</a:t>
                      </a:r>
                      <a:endParaRPr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Decision Tree Model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Syne"/>
                        <a:buChar char="➔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Basic Algorithm Model which is easy to understand</a:t>
                      </a:r>
                      <a:endParaRPr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Syne"/>
                        <a:buChar char="➔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Decision trees are robust because they adapt to data without assuming a specific distribution.</a:t>
                      </a:r>
                      <a:endParaRPr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Syne"/>
                        <a:buChar char="➔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Fast predictions and easy to train.</a:t>
                      </a:r>
                      <a:endParaRPr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Random Forest Regressor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➔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Works well for feature importance analysis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➔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Able to work efficiently with these categorical encodings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➔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Captures non-linear relationships better than linear models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96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Gradient Boosting Regressor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➔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Able to handle structured data well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➔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More robust to overfitting as it </a:t>
                      </a: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focuses on reducing errors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yne"/>
                        <a:buChar char="➔"/>
                      </a:pPr>
                      <a:r>
                        <a:rPr lang="en">
                          <a:latin typeface="Syne"/>
                          <a:ea typeface="Syne"/>
                          <a:cs typeface="Syne"/>
                          <a:sym typeface="Syne"/>
                        </a:rPr>
                        <a:t>Adapts well to non-linear relationships</a:t>
                      </a:r>
                      <a:endParaRPr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Task 1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7"/>
          <p:cNvSpPr txBox="1"/>
          <p:nvPr>
            <p:ph type="title"/>
          </p:nvPr>
        </p:nvSpPr>
        <p:spPr>
          <a:xfrm>
            <a:off x="78525" y="28957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Model (Model Building)</a:t>
            </a:r>
            <a:endParaRPr/>
          </a:p>
        </p:txBody>
      </p:sp>
      <p:sp>
        <p:nvSpPr>
          <p:cNvPr id="690" name="Google Shape;690;p87"/>
          <p:cNvSpPr txBox="1"/>
          <p:nvPr/>
        </p:nvSpPr>
        <p:spPr>
          <a:xfrm>
            <a:off x="141600" y="786075"/>
            <a:ext cx="2258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Task 1: Scikit Learn</a:t>
            </a:r>
            <a:endParaRPr sz="18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691" name="Google Shape;69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00" y="1393575"/>
            <a:ext cx="4298301" cy="3321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2" name="Google Shape;692;p87"/>
          <p:cNvGraphicFramePr/>
          <p:nvPr/>
        </p:nvGraphicFramePr>
        <p:xfrm>
          <a:off x="4854225" y="140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{EC4B8639-FB0B-4694-9403-EA2E5C7DB215}</a:tableStyleId>
              </a:tblPr>
              <a:tblGrid>
                <a:gridCol w="1169200"/>
                <a:gridCol w="1428725"/>
                <a:gridCol w="1558425"/>
              </a:tblGrid>
              <a:tr h="40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Train Data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Test Data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62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 Squared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367483.561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12487866.139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62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Root Mean Squared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606.204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3533.817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62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 Absolute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58.314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1169.537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42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R-Squared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0.99928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0.97577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8"/>
          <p:cNvSpPr txBox="1"/>
          <p:nvPr>
            <p:ph type="title"/>
          </p:nvPr>
        </p:nvSpPr>
        <p:spPr>
          <a:xfrm>
            <a:off x="307125" y="21337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Model (Hyperparameter Tuning)</a:t>
            </a:r>
            <a:endParaRPr/>
          </a:p>
        </p:txBody>
      </p:sp>
      <p:graphicFrame>
        <p:nvGraphicFramePr>
          <p:cNvPr id="698" name="Google Shape;698;p88"/>
          <p:cNvGraphicFramePr/>
          <p:nvPr/>
        </p:nvGraphicFramePr>
        <p:xfrm>
          <a:off x="880075" y="3412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{EC4B8639-FB0B-4694-9403-EA2E5C7DB215}</a:tableStyleId>
              </a:tblPr>
              <a:tblGrid>
                <a:gridCol w="3691925"/>
                <a:gridCol w="3691925"/>
              </a:tblGrid>
              <a:tr h="26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Hyperparameter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Best Value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26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preprocessor__use_new_feature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True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26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regressor__max_depth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None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26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regressor__min_samples_split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20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26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regressor__min_samples_leaf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99" name="Google Shape;69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500" y="1003875"/>
            <a:ext cx="6331424" cy="2273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9"/>
          <p:cNvSpPr txBox="1"/>
          <p:nvPr>
            <p:ph type="title"/>
          </p:nvPr>
        </p:nvSpPr>
        <p:spPr>
          <a:xfrm>
            <a:off x="78525" y="6097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Model (Updated Model Based On Tuning)</a:t>
            </a:r>
            <a:endParaRPr/>
          </a:p>
        </p:txBody>
      </p:sp>
      <p:sp>
        <p:nvSpPr>
          <p:cNvPr id="705" name="Google Shape;705;p89"/>
          <p:cNvSpPr txBox="1"/>
          <p:nvPr/>
        </p:nvSpPr>
        <p:spPr>
          <a:xfrm>
            <a:off x="141600" y="633675"/>
            <a:ext cx="2258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Task 1: Scikit Learn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706" name="Google Shape;70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25" y="1210438"/>
            <a:ext cx="5443500" cy="3548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7" name="Google Shape;707;p89"/>
          <p:cNvGraphicFramePr/>
          <p:nvPr/>
        </p:nvGraphicFramePr>
        <p:xfrm>
          <a:off x="5608075" y="114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{EC4B8639-FB0B-4694-9403-EA2E5C7DB215}</a:tableStyleId>
              </a:tblPr>
              <a:tblGrid>
                <a:gridCol w="977800"/>
                <a:gridCol w="1194850"/>
                <a:gridCol w="1303325"/>
              </a:tblGrid>
              <a:tr h="39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Train Data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Test Data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79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 Squared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4972764.109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12487866.139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79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Root Mean Squared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2229.969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3533.817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79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 Absolute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903.083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1169.537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4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R-Squared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0.99034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0.97577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0"/>
          <p:cNvSpPr txBox="1"/>
          <p:nvPr>
            <p:ph type="title"/>
          </p:nvPr>
        </p:nvSpPr>
        <p:spPr>
          <a:xfrm>
            <a:off x="78525" y="44197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Model (Performance </a:t>
            </a:r>
            <a:r>
              <a:rPr lang="en"/>
              <a:t>comparison)</a:t>
            </a:r>
            <a:r>
              <a:rPr lang="en"/>
              <a:t> </a:t>
            </a:r>
            <a:endParaRPr/>
          </a:p>
        </p:txBody>
      </p:sp>
      <p:graphicFrame>
        <p:nvGraphicFramePr>
          <p:cNvPr id="713" name="Google Shape;713;p90"/>
          <p:cNvGraphicFramePr/>
          <p:nvPr/>
        </p:nvGraphicFramePr>
        <p:xfrm>
          <a:off x="617888" y="201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{EC4B8639-FB0B-4694-9403-EA2E5C7DB215}</a:tableStyleId>
              </a:tblPr>
              <a:tblGrid>
                <a:gridCol w="2224600"/>
                <a:gridCol w="2718400"/>
                <a:gridCol w="2965225"/>
              </a:tblGrid>
              <a:tr h="37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Before Tuning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After Tuning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54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 Squared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12487866.139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8564914.485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54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Root Mean Squared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3533.817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2926.587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54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 Absolute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1169.537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1196.994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54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R-Squared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0.97577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0.98338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1"/>
          <p:cNvSpPr txBox="1"/>
          <p:nvPr>
            <p:ph type="title"/>
          </p:nvPr>
        </p:nvSpPr>
        <p:spPr>
          <a:xfrm>
            <a:off x="78525" y="21337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Model (Feature importance)</a:t>
            </a:r>
            <a:endParaRPr/>
          </a:p>
        </p:txBody>
      </p:sp>
      <p:pic>
        <p:nvPicPr>
          <p:cNvPr id="719" name="Google Shape;71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00" y="1590200"/>
            <a:ext cx="5427073" cy="2832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063" y="1079003"/>
            <a:ext cx="3152325" cy="3855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Introduction</a:t>
            </a:r>
            <a:endParaRPr/>
          </a:p>
        </p:txBody>
      </p:sp>
      <p:sp>
        <p:nvSpPr>
          <p:cNvPr id="602" name="Google Shape;602;p74"/>
          <p:cNvSpPr txBox="1"/>
          <p:nvPr>
            <p:ph idx="1" type="body"/>
          </p:nvPr>
        </p:nvSpPr>
        <p:spPr>
          <a:xfrm>
            <a:off x="720000" y="1108063"/>
            <a:ext cx="7704000" cy="4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Dataset: Flight Price Prediction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Clean_Dataset.csv</a:t>
            </a:r>
            <a:r>
              <a:rPr lang="en"/>
              <a:t>: Contains the combined dataset of economy class data and business class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Features of the Dataset: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of samples: 300,153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Original Number of Features: 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Label: price - The price of the flight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2"/>
          <p:cNvSpPr txBox="1"/>
          <p:nvPr>
            <p:ph type="title"/>
          </p:nvPr>
        </p:nvSpPr>
        <p:spPr>
          <a:xfrm>
            <a:off x="154725" y="6097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Model (Actual vs. Predicted)</a:t>
            </a:r>
            <a:endParaRPr/>
          </a:p>
        </p:txBody>
      </p:sp>
      <p:sp>
        <p:nvSpPr>
          <p:cNvPr id="726" name="Google Shape;726;p92"/>
          <p:cNvSpPr txBox="1"/>
          <p:nvPr>
            <p:ph idx="1" type="body"/>
          </p:nvPr>
        </p:nvSpPr>
        <p:spPr>
          <a:xfrm>
            <a:off x="5623025" y="2300138"/>
            <a:ext cx="3278700" cy="15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Points generally follow the diagonal line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Shows 2 main cluster which indicates that price prediction at the price point might be more accurate</a:t>
            </a:r>
            <a:endParaRPr sz="1500"/>
          </a:p>
        </p:txBody>
      </p:sp>
      <p:pic>
        <p:nvPicPr>
          <p:cNvPr id="727" name="Google Shape;72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00" y="1260950"/>
            <a:ext cx="5114956" cy="383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4"/>
          <p:cNvSpPr txBox="1"/>
          <p:nvPr>
            <p:ph type="title"/>
          </p:nvPr>
        </p:nvSpPr>
        <p:spPr>
          <a:xfrm>
            <a:off x="78525" y="6097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Regressor</a:t>
            </a:r>
            <a:endParaRPr/>
          </a:p>
        </p:txBody>
      </p:sp>
      <p:sp>
        <p:nvSpPr>
          <p:cNvPr id="738" name="Google Shape;738;p94"/>
          <p:cNvSpPr txBox="1"/>
          <p:nvPr/>
        </p:nvSpPr>
        <p:spPr>
          <a:xfrm>
            <a:off x="141600" y="633675"/>
            <a:ext cx="2258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Task 1: Scikit Learn</a:t>
            </a:r>
            <a:endParaRPr sz="18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739" name="Google Shape;73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00" y="1160500"/>
            <a:ext cx="4512700" cy="3633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0" name="Google Shape;740;p94"/>
          <p:cNvGraphicFramePr/>
          <p:nvPr/>
        </p:nvGraphicFramePr>
        <p:xfrm>
          <a:off x="4786063" y="1339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{EC4B8639-FB0B-4694-9403-EA2E5C7DB215}</a:tableStyleId>
              </a:tblPr>
              <a:tblGrid>
                <a:gridCol w="1175575"/>
                <a:gridCol w="1436525"/>
                <a:gridCol w="1566925"/>
              </a:tblGrid>
              <a:tr h="40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Train Data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Test Data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40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 Squared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1275249.305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7778260.985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40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Root Mean Squared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1129.269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2788.953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40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 Absolute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419.680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1084.110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R-Squared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0.99752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0.98491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5"/>
          <p:cNvSpPr txBox="1"/>
          <p:nvPr>
            <p:ph type="title"/>
          </p:nvPr>
        </p:nvSpPr>
        <p:spPr>
          <a:xfrm>
            <a:off x="78525" y="6097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Regressor (</a:t>
            </a:r>
            <a:r>
              <a:rPr lang="en"/>
              <a:t>Fine Tuning</a:t>
            </a:r>
            <a:r>
              <a:rPr lang="en"/>
              <a:t>)</a:t>
            </a:r>
            <a:endParaRPr/>
          </a:p>
        </p:txBody>
      </p:sp>
      <p:pic>
        <p:nvPicPr>
          <p:cNvPr id="746" name="Google Shape;74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713" y="1080075"/>
            <a:ext cx="7656575" cy="2094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7" name="Google Shape;747;p95"/>
          <p:cNvGraphicFramePr/>
          <p:nvPr/>
        </p:nvGraphicFramePr>
        <p:xfrm>
          <a:off x="1662113" y="325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{EC4B8639-FB0B-4694-9403-EA2E5C7DB215}</a:tableStyleId>
              </a:tblPr>
              <a:tblGrid>
                <a:gridCol w="3818725"/>
                <a:gridCol w="2001050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Hyperparameter</a:t>
                      </a:r>
                      <a:endParaRPr b="1"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Best Value</a:t>
                      </a:r>
                      <a:endParaRPr b="1"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preprocessor_use_new_feature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True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regressor_n_estimators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100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regressor__max_depth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None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regressor__min_samples_split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regressor__min_samples_leaf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6"/>
          <p:cNvSpPr txBox="1"/>
          <p:nvPr>
            <p:ph type="title"/>
          </p:nvPr>
        </p:nvSpPr>
        <p:spPr>
          <a:xfrm>
            <a:off x="78525" y="6097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Regressor (Fine Tuning)</a:t>
            </a:r>
            <a:endParaRPr/>
          </a:p>
        </p:txBody>
      </p:sp>
      <p:pic>
        <p:nvPicPr>
          <p:cNvPr id="753" name="Google Shape;75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25" y="1700550"/>
            <a:ext cx="4987875" cy="2635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4" name="Google Shape;754;p96"/>
          <p:cNvGraphicFramePr/>
          <p:nvPr/>
        </p:nvGraphicFramePr>
        <p:xfrm>
          <a:off x="5180663" y="1380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{EC4B8639-FB0B-4694-9403-EA2E5C7DB215}</a:tableStyleId>
              </a:tblPr>
              <a:tblGrid>
                <a:gridCol w="1095200"/>
                <a:gridCol w="1419925"/>
                <a:gridCol w="1378150"/>
              </a:tblGrid>
              <a:tr h="40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Train Data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Test Data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40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 Squared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2764799.684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7272233.184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40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Root Mean Squared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1662.769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2696.708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40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 Absolute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658.319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1096.053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R-Squared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0.99463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0.98589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7"/>
          <p:cNvSpPr txBox="1"/>
          <p:nvPr>
            <p:ph type="title"/>
          </p:nvPr>
        </p:nvSpPr>
        <p:spPr>
          <a:xfrm>
            <a:off x="78525" y="6097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Regressor (Performance Comparison)</a:t>
            </a:r>
            <a:endParaRPr/>
          </a:p>
        </p:txBody>
      </p:sp>
      <p:graphicFrame>
        <p:nvGraphicFramePr>
          <p:cNvPr id="760" name="Google Shape;760;p97"/>
          <p:cNvGraphicFramePr/>
          <p:nvPr/>
        </p:nvGraphicFramePr>
        <p:xfrm>
          <a:off x="617875" y="162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{EC4B8639-FB0B-4694-9403-EA2E5C7DB215}</a:tableStyleId>
              </a:tblPr>
              <a:tblGrid>
                <a:gridCol w="2265750"/>
                <a:gridCol w="2773225"/>
                <a:gridCol w="2869250"/>
              </a:tblGrid>
              <a:tr h="41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Before Tuning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After Tuning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54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 Squared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7778260.985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7272233.184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54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Root Mean Squared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2788.953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2696.708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54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 Absolute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1084.110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1096.053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54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R-Squared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0.985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0.986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8"/>
          <p:cNvSpPr txBox="1"/>
          <p:nvPr>
            <p:ph type="title"/>
          </p:nvPr>
        </p:nvSpPr>
        <p:spPr>
          <a:xfrm>
            <a:off x="78525" y="6097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Regressor (Feature Importance)</a:t>
            </a:r>
            <a:endParaRPr/>
          </a:p>
        </p:txBody>
      </p:sp>
      <p:pic>
        <p:nvPicPr>
          <p:cNvPr id="766" name="Google Shape;76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25" y="1510075"/>
            <a:ext cx="5753426" cy="30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1950" y="1011544"/>
            <a:ext cx="3216300" cy="4000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9"/>
          <p:cNvSpPr txBox="1"/>
          <p:nvPr>
            <p:ph type="title"/>
          </p:nvPr>
        </p:nvSpPr>
        <p:spPr>
          <a:xfrm>
            <a:off x="78525" y="6097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Regressor (Actual vs. Predicted)</a:t>
            </a:r>
            <a:endParaRPr/>
          </a:p>
        </p:txBody>
      </p:sp>
      <p:sp>
        <p:nvSpPr>
          <p:cNvPr id="773" name="Google Shape;773;p99"/>
          <p:cNvSpPr txBox="1"/>
          <p:nvPr>
            <p:ph idx="1" type="body"/>
          </p:nvPr>
        </p:nvSpPr>
        <p:spPr>
          <a:xfrm>
            <a:off x="5546825" y="2300138"/>
            <a:ext cx="3278700" cy="15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Captures relationship well.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A good predictive accuracy.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However, slight deviation indicates some errors of over/underfitting.</a:t>
            </a:r>
            <a:endParaRPr sz="1500"/>
          </a:p>
        </p:txBody>
      </p:sp>
      <p:pic>
        <p:nvPicPr>
          <p:cNvPr id="774" name="Google Shape;77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6275"/>
            <a:ext cx="5208911" cy="383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0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01"/>
          <p:cNvSpPr txBox="1"/>
          <p:nvPr>
            <p:ph type="title"/>
          </p:nvPr>
        </p:nvSpPr>
        <p:spPr>
          <a:xfrm>
            <a:off x="78525" y="6097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 Regressor</a:t>
            </a:r>
            <a:endParaRPr/>
          </a:p>
        </p:txBody>
      </p:sp>
      <p:sp>
        <p:nvSpPr>
          <p:cNvPr id="785" name="Google Shape;785;p101"/>
          <p:cNvSpPr txBox="1"/>
          <p:nvPr/>
        </p:nvSpPr>
        <p:spPr>
          <a:xfrm>
            <a:off x="141600" y="633675"/>
            <a:ext cx="2258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Task 1: Scikit Learn</a:t>
            </a:r>
            <a:endParaRPr sz="18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786" name="Google Shape;78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25" y="1163700"/>
            <a:ext cx="5031779" cy="3834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7" name="Google Shape;787;p101"/>
          <p:cNvGraphicFramePr/>
          <p:nvPr/>
        </p:nvGraphicFramePr>
        <p:xfrm>
          <a:off x="5196775" y="114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{EC4B8639-FB0B-4694-9403-EA2E5C7DB215}</a:tableStyleId>
              </a:tblPr>
              <a:tblGrid>
                <a:gridCol w="1134125"/>
                <a:gridCol w="1378975"/>
                <a:gridCol w="1379025"/>
              </a:tblGrid>
              <a:tr h="41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Train Data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Test Data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86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Squared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24434939.024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24930672.378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108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Root-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 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Squared</a:t>
                      </a:r>
                      <a:b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</a:b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4943.024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4993.062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86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 Absolute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2934.788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2937.760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63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R-Squared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0.953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0.952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Discovery (Top 5 Rows)</a:t>
            </a:r>
            <a:endParaRPr/>
          </a:p>
        </p:txBody>
      </p:sp>
      <p:pic>
        <p:nvPicPr>
          <p:cNvPr id="608" name="Google Shape;60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2609800"/>
            <a:ext cx="8832301" cy="15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200" y="1457263"/>
            <a:ext cx="5743575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2"/>
          <p:cNvSpPr txBox="1"/>
          <p:nvPr>
            <p:ph type="title"/>
          </p:nvPr>
        </p:nvSpPr>
        <p:spPr>
          <a:xfrm>
            <a:off x="78525" y="6097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 Regressor (Fine Tuning)</a:t>
            </a:r>
            <a:endParaRPr/>
          </a:p>
        </p:txBody>
      </p:sp>
      <p:pic>
        <p:nvPicPr>
          <p:cNvPr id="793" name="Google Shape;79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875" y="796950"/>
            <a:ext cx="6712250" cy="2464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4" name="Google Shape;794;p102"/>
          <p:cNvGraphicFramePr/>
          <p:nvPr/>
        </p:nvGraphicFramePr>
        <p:xfrm>
          <a:off x="1215875" y="3424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{EC4B8639-FB0B-4694-9403-EA2E5C7DB215}</a:tableStyleId>
              </a:tblPr>
              <a:tblGrid>
                <a:gridCol w="4022875"/>
                <a:gridCol w="2689375"/>
              </a:tblGrid>
              <a:tr h="18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Hyperparameter</a:t>
                      </a:r>
                      <a:endParaRPr b="1"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Best Value</a:t>
                      </a:r>
                      <a:endParaRPr b="1"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18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preprocessor__use_new_feature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True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18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regressor__n_estimators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100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18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Regressor__max_depth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7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18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regressor_learning_rate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0.2</a:t>
                      </a:r>
                      <a:endParaRPr sz="800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03"/>
          <p:cNvSpPr txBox="1"/>
          <p:nvPr>
            <p:ph type="title"/>
          </p:nvPr>
        </p:nvSpPr>
        <p:spPr>
          <a:xfrm>
            <a:off x="78525" y="6097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 Regressor (Fine Tuning)</a:t>
            </a:r>
            <a:endParaRPr/>
          </a:p>
        </p:txBody>
      </p:sp>
      <p:pic>
        <p:nvPicPr>
          <p:cNvPr id="800" name="Google Shape;80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300" y="1650050"/>
            <a:ext cx="586740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04"/>
          <p:cNvSpPr txBox="1"/>
          <p:nvPr>
            <p:ph type="title"/>
          </p:nvPr>
        </p:nvSpPr>
        <p:spPr>
          <a:xfrm>
            <a:off x="78525" y="6097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 Regressor</a:t>
            </a:r>
            <a:endParaRPr/>
          </a:p>
        </p:txBody>
      </p:sp>
      <p:graphicFrame>
        <p:nvGraphicFramePr>
          <p:cNvPr id="806" name="Google Shape;806;p104"/>
          <p:cNvGraphicFramePr/>
          <p:nvPr/>
        </p:nvGraphicFramePr>
        <p:xfrm>
          <a:off x="617888" y="164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{EC4B8639-FB0B-4694-9403-EA2E5C7DB215}</a:tableStyleId>
              </a:tblPr>
              <a:tblGrid>
                <a:gridCol w="2265725"/>
                <a:gridCol w="2786975"/>
                <a:gridCol w="2855525"/>
              </a:tblGrid>
              <a:tr h="40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Before Tuning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After Tuning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54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 Squared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10063427.669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11136187.400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54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Root Mean Squared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3172.291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3337.093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54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 Absolute Error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1796.889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1870.507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54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R-Squared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0.98046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0.97840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05"/>
          <p:cNvSpPr txBox="1"/>
          <p:nvPr>
            <p:ph type="title"/>
          </p:nvPr>
        </p:nvSpPr>
        <p:spPr>
          <a:xfrm>
            <a:off x="78525" y="6097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 Regressor</a:t>
            </a:r>
            <a:endParaRPr/>
          </a:p>
        </p:txBody>
      </p:sp>
      <p:pic>
        <p:nvPicPr>
          <p:cNvPr id="812" name="Google Shape;81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75" y="1126375"/>
            <a:ext cx="5322925" cy="383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3388" y="1040650"/>
            <a:ext cx="2790825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06"/>
          <p:cNvSpPr txBox="1"/>
          <p:nvPr>
            <p:ph type="title"/>
          </p:nvPr>
        </p:nvSpPr>
        <p:spPr>
          <a:xfrm>
            <a:off x="78525" y="6097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 Regressor</a:t>
            </a:r>
            <a:endParaRPr/>
          </a:p>
        </p:txBody>
      </p:sp>
      <p:pic>
        <p:nvPicPr>
          <p:cNvPr id="819" name="Google Shape;81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25" y="1113650"/>
            <a:ext cx="5324750" cy="39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106"/>
          <p:cNvSpPr txBox="1"/>
          <p:nvPr>
            <p:ph idx="1" type="body"/>
          </p:nvPr>
        </p:nvSpPr>
        <p:spPr>
          <a:xfrm>
            <a:off x="5624875" y="2300138"/>
            <a:ext cx="3278700" cy="15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Captures overall trends well.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A fairly predictive accuracy.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However, </a:t>
            </a:r>
            <a:r>
              <a:rPr lang="en" sz="1500"/>
              <a:t>struggles</a:t>
            </a:r>
            <a:r>
              <a:rPr lang="en" sz="1500"/>
              <a:t> with higher price ranges with Higher Variance</a:t>
            </a:r>
            <a:endParaRPr sz="1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</a:t>
            </a:r>
            <a:endParaRPr/>
          </a:p>
        </p:txBody>
      </p:sp>
      <p:graphicFrame>
        <p:nvGraphicFramePr>
          <p:cNvPr id="826" name="Google Shape;826;p107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{EC4B8639-FB0B-4694-9403-EA2E5C7DB215}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Model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MSE (Mean Squared Error)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RMSE (Root Mean Squared Error)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MAE (Mean Absolute Error)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R-Squared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Decision Tree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8564914.485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2926.587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1196.994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0.98338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Random Forest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7272233.184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2696.708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1096.053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0.98589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Gradient Boosted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11136187.400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3337.093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1870.507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0.97840</a:t>
                      </a:r>
                      <a:endParaRPr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Task 2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Decision Tree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10"/>
          <p:cNvSpPr txBox="1"/>
          <p:nvPr>
            <p:ph type="title"/>
          </p:nvPr>
        </p:nvSpPr>
        <p:spPr>
          <a:xfrm>
            <a:off x="78525" y="365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Decision Tree Model (Model Building)</a:t>
            </a:r>
            <a:endParaRPr/>
          </a:p>
        </p:txBody>
      </p:sp>
      <p:sp>
        <p:nvSpPr>
          <p:cNvPr id="842" name="Google Shape;842;p110"/>
          <p:cNvSpPr txBox="1"/>
          <p:nvPr/>
        </p:nvSpPr>
        <p:spPr>
          <a:xfrm>
            <a:off x="141600" y="938475"/>
            <a:ext cx="2258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Task 2: Spark MLlib</a:t>
            </a:r>
            <a:endParaRPr b="0" i="0" sz="1800" u="none" cap="none" strike="noStrike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843" name="Google Shape;843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8463" y="1931788"/>
            <a:ext cx="5427076" cy="217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11"/>
          <p:cNvSpPr txBox="1"/>
          <p:nvPr>
            <p:ph type="title"/>
          </p:nvPr>
        </p:nvSpPr>
        <p:spPr>
          <a:xfrm>
            <a:off x="78525" y="137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Decision Tree Model (Model Evaluation)</a:t>
            </a:r>
            <a:endParaRPr/>
          </a:p>
        </p:txBody>
      </p:sp>
      <p:pic>
        <p:nvPicPr>
          <p:cNvPr id="849" name="Google Shape;849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600" y="1496525"/>
            <a:ext cx="4963224" cy="29509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0" name="Google Shape;850;p111"/>
          <p:cNvGraphicFramePr/>
          <p:nvPr/>
        </p:nvGraphicFramePr>
        <p:xfrm>
          <a:off x="5180638" y="162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{30197C37-91DC-4686-9337-D274B24495DA}</a:tableStyleId>
              </a:tblPr>
              <a:tblGrid>
                <a:gridCol w="1095200"/>
                <a:gridCol w="1419925"/>
                <a:gridCol w="1378150"/>
              </a:tblGrid>
              <a:tr h="409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Train Data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Test Data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402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 Squared Error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15925864.637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17432124.374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402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Root Mean Squared Error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3990.722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4175.179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402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 Absolute Error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2323.786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2441.642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R-Squared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0.96912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0.96601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51" name="Google Shape;851;p111"/>
          <p:cNvSpPr txBox="1"/>
          <p:nvPr/>
        </p:nvSpPr>
        <p:spPr>
          <a:xfrm>
            <a:off x="5104450" y="1292350"/>
            <a:ext cx="2126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Best Model Depth: 30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 information</a:t>
            </a:r>
            <a:endParaRPr/>
          </a:p>
        </p:txBody>
      </p:sp>
      <p:pic>
        <p:nvPicPr>
          <p:cNvPr id="615" name="Google Shape;61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75" y="1102938"/>
            <a:ext cx="3657600" cy="3143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6" name="Google Shape;616;p76"/>
          <p:cNvGrpSpPr/>
          <p:nvPr/>
        </p:nvGrpSpPr>
        <p:grpSpPr>
          <a:xfrm>
            <a:off x="4944400" y="937150"/>
            <a:ext cx="2828400" cy="4028025"/>
            <a:chOff x="5437825" y="660550"/>
            <a:chExt cx="2828400" cy="4028025"/>
          </a:xfrm>
        </p:grpSpPr>
        <p:pic>
          <p:nvPicPr>
            <p:cNvPr id="617" name="Google Shape;617;p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37825" y="660550"/>
              <a:ext cx="2828400" cy="45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7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02837" y="1114050"/>
              <a:ext cx="1298375" cy="3574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12"/>
          <p:cNvSpPr txBox="1"/>
          <p:nvPr>
            <p:ph type="title"/>
          </p:nvPr>
        </p:nvSpPr>
        <p:spPr>
          <a:xfrm>
            <a:off x="78525" y="60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Decision Tree Model (Actual vs. Predicted)</a:t>
            </a:r>
            <a:endParaRPr/>
          </a:p>
        </p:txBody>
      </p:sp>
      <p:sp>
        <p:nvSpPr>
          <p:cNvPr id="857" name="Google Shape;857;p112"/>
          <p:cNvSpPr txBox="1"/>
          <p:nvPr>
            <p:ph idx="1" type="body"/>
          </p:nvPr>
        </p:nvSpPr>
        <p:spPr>
          <a:xfrm>
            <a:off x="5546825" y="2300138"/>
            <a:ext cx="3278700" cy="15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Points generally follow the diagonal line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Shows 2 main cluster which indicates that price prediction at the price point might be more accurate</a:t>
            </a:r>
            <a:endParaRPr sz="1500"/>
          </a:p>
        </p:txBody>
      </p:sp>
      <p:pic>
        <p:nvPicPr>
          <p:cNvPr id="858" name="Google Shape;858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56275"/>
            <a:ext cx="5229943" cy="383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Random Forest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14"/>
          <p:cNvSpPr txBox="1"/>
          <p:nvPr>
            <p:ph type="title"/>
          </p:nvPr>
        </p:nvSpPr>
        <p:spPr>
          <a:xfrm>
            <a:off x="78525" y="60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Random Forest Regressor</a:t>
            </a:r>
            <a:endParaRPr/>
          </a:p>
        </p:txBody>
      </p:sp>
      <p:sp>
        <p:nvSpPr>
          <p:cNvPr id="869" name="Google Shape;869;p114"/>
          <p:cNvSpPr txBox="1"/>
          <p:nvPr/>
        </p:nvSpPr>
        <p:spPr>
          <a:xfrm>
            <a:off x="141600" y="633675"/>
            <a:ext cx="2258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Task 2: Spark MLlib</a:t>
            </a:r>
            <a:endParaRPr b="0" i="0" sz="1800" u="none" cap="none" strike="noStrike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870" name="Google Shape;870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8400" y="1737350"/>
            <a:ext cx="6487199" cy="26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15"/>
          <p:cNvSpPr txBox="1"/>
          <p:nvPr>
            <p:ph type="title"/>
          </p:nvPr>
        </p:nvSpPr>
        <p:spPr>
          <a:xfrm>
            <a:off x="78525" y="60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Random Forest Regressor</a:t>
            </a:r>
            <a:endParaRPr/>
          </a:p>
        </p:txBody>
      </p:sp>
      <p:pic>
        <p:nvPicPr>
          <p:cNvPr id="876" name="Google Shape;876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25" y="1469350"/>
            <a:ext cx="4973524" cy="3279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7" name="Google Shape;877;p115"/>
          <p:cNvGraphicFramePr/>
          <p:nvPr/>
        </p:nvGraphicFramePr>
        <p:xfrm>
          <a:off x="5180638" y="154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{30197C37-91DC-4686-9337-D274B24495DA}</a:tableStyleId>
              </a:tblPr>
              <a:tblGrid>
                <a:gridCol w="1095200"/>
                <a:gridCol w="1419925"/>
                <a:gridCol w="1378150"/>
              </a:tblGrid>
              <a:tr h="409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Train Data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Test Data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402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 Squared Error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19851427.091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19958283.961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402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Root Mean Squared Error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4455.494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4467.470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402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 Absolute Error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2716.019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2735.782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R-Squared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0.96151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0.96108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78" name="Google Shape;878;p115"/>
          <p:cNvSpPr txBox="1"/>
          <p:nvPr/>
        </p:nvSpPr>
        <p:spPr>
          <a:xfrm>
            <a:off x="5104450" y="1216150"/>
            <a:ext cx="2126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Best Model Depth: 15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16"/>
          <p:cNvSpPr txBox="1"/>
          <p:nvPr>
            <p:ph type="title"/>
          </p:nvPr>
        </p:nvSpPr>
        <p:spPr>
          <a:xfrm>
            <a:off x="78525" y="60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Random Forest Regressor</a:t>
            </a:r>
            <a:endParaRPr/>
          </a:p>
        </p:txBody>
      </p:sp>
      <p:sp>
        <p:nvSpPr>
          <p:cNvPr id="884" name="Google Shape;884;p116"/>
          <p:cNvSpPr txBox="1"/>
          <p:nvPr>
            <p:ph idx="1" type="body"/>
          </p:nvPr>
        </p:nvSpPr>
        <p:spPr>
          <a:xfrm>
            <a:off x="5308475" y="2187825"/>
            <a:ext cx="3688200" cy="18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Able to capture trend reasonably well.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However, distinct horizontal clusters can be seen.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More errors made as prices increase.</a:t>
            </a:r>
            <a:endParaRPr sz="1500"/>
          </a:p>
        </p:txBody>
      </p:sp>
      <p:pic>
        <p:nvPicPr>
          <p:cNvPr id="885" name="Google Shape;885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25" y="1160150"/>
            <a:ext cx="5316425" cy="38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Gradient Boosting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8"/>
          <p:cNvSpPr txBox="1"/>
          <p:nvPr>
            <p:ph type="title"/>
          </p:nvPr>
        </p:nvSpPr>
        <p:spPr>
          <a:xfrm>
            <a:off x="78525" y="60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Gradient Boosting Regressor</a:t>
            </a:r>
            <a:endParaRPr/>
          </a:p>
        </p:txBody>
      </p:sp>
      <p:sp>
        <p:nvSpPr>
          <p:cNvPr id="896" name="Google Shape;896;p118"/>
          <p:cNvSpPr txBox="1"/>
          <p:nvPr/>
        </p:nvSpPr>
        <p:spPr>
          <a:xfrm>
            <a:off x="141600" y="633675"/>
            <a:ext cx="2258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Task 2: Spark MLlib</a:t>
            </a:r>
            <a:endParaRPr b="0" i="0" sz="1800" u="none" cap="none" strike="noStrike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897" name="Google Shape;897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6450" y="1105598"/>
            <a:ext cx="6587450" cy="36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19"/>
          <p:cNvSpPr txBox="1"/>
          <p:nvPr>
            <p:ph type="title"/>
          </p:nvPr>
        </p:nvSpPr>
        <p:spPr>
          <a:xfrm>
            <a:off x="78525" y="60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Gradient Boosting Regressor</a:t>
            </a:r>
            <a:endParaRPr/>
          </a:p>
        </p:txBody>
      </p:sp>
      <p:pic>
        <p:nvPicPr>
          <p:cNvPr id="903" name="Google Shape;903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25" y="1156275"/>
            <a:ext cx="5267725" cy="3214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4" name="Google Shape;904;p119"/>
          <p:cNvGraphicFramePr/>
          <p:nvPr/>
        </p:nvGraphicFramePr>
        <p:xfrm>
          <a:off x="5491550" y="982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{30197C37-91DC-4686-9337-D274B24495DA}</a:tableStyleId>
              </a:tblPr>
              <a:tblGrid>
                <a:gridCol w="1032275"/>
                <a:gridCol w="1261750"/>
                <a:gridCol w="1289175"/>
              </a:tblGrid>
              <a:tr h="41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Train Data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Test Data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862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Squared Error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15955117.546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17358369.412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108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Root-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 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Squared</a:t>
                      </a:r>
                      <a:b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</a:b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Error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3994.386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4166.338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862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Mean Absolute Error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2334.699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2445.251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639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R-Squared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0.96907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0.96615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05" name="Google Shape;905;p119"/>
          <p:cNvSpPr txBox="1"/>
          <p:nvPr/>
        </p:nvSpPr>
        <p:spPr>
          <a:xfrm>
            <a:off x="5491550" y="611775"/>
            <a:ext cx="343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Best Model Depth : 15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20"/>
          <p:cNvSpPr txBox="1"/>
          <p:nvPr>
            <p:ph type="title"/>
          </p:nvPr>
        </p:nvSpPr>
        <p:spPr>
          <a:xfrm>
            <a:off x="78525" y="137175"/>
            <a:ext cx="89028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Gradient Boosting Regressor (Actual vs. Predicted)</a:t>
            </a:r>
            <a:endParaRPr/>
          </a:p>
        </p:txBody>
      </p:sp>
      <p:sp>
        <p:nvSpPr>
          <p:cNvPr id="911" name="Google Shape;911;p120"/>
          <p:cNvSpPr txBox="1"/>
          <p:nvPr/>
        </p:nvSpPr>
        <p:spPr>
          <a:xfrm>
            <a:off x="5320425" y="2234288"/>
            <a:ext cx="3278700" cy="15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Syne"/>
              <a:buChar char="➔"/>
            </a:pPr>
            <a:r>
              <a:rPr b="0" i="0" lang="en" sz="1500" u="none" cap="none" strike="noStrike">
                <a:solidFill>
                  <a:srgbClr val="595959"/>
                </a:solidFill>
                <a:latin typeface="Syne"/>
                <a:ea typeface="Syne"/>
                <a:cs typeface="Syne"/>
                <a:sym typeface="Syne"/>
              </a:rPr>
              <a:t>Captures overall trends well.</a:t>
            </a:r>
            <a:endParaRPr b="0" i="0" sz="1500" u="none" cap="none" strike="noStrike">
              <a:solidFill>
                <a:srgbClr val="595959"/>
              </a:solidFill>
              <a:latin typeface="Syne"/>
              <a:ea typeface="Syne"/>
              <a:cs typeface="Syne"/>
              <a:sym typeface="Syne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Syne"/>
              <a:buChar char="➔"/>
            </a:pPr>
            <a:r>
              <a:rPr b="0" i="0" lang="en" sz="1500" u="none" cap="none" strike="noStrike">
                <a:solidFill>
                  <a:srgbClr val="595959"/>
                </a:solidFill>
                <a:latin typeface="Syne"/>
                <a:ea typeface="Syne"/>
                <a:cs typeface="Syne"/>
                <a:sym typeface="Syne"/>
              </a:rPr>
              <a:t>A fairly predictive accuracy.</a:t>
            </a:r>
            <a:endParaRPr b="0" i="0" sz="1500" u="none" cap="none" strike="noStrike">
              <a:solidFill>
                <a:srgbClr val="595959"/>
              </a:solidFill>
              <a:latin typeface="Syne"/>
              <a:ea typeface="Syne"/>
              <a:cs typeface="Syne"/>
              <a:sym typeface="Syne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Syne"/>
              <a:buChar char="➔"/>
            </a:pPr>
            <a:r>
              <a:rPr b="0" i="0" lang="en" sz="1500" u="none" cap="none" strike="noStrike">
                <a:solidFill>
                  <a:srgbClr val="595959"/>
                </a:solidFill>
                <a:latin typeface="Syne"/>
                <a:ea typeface="Syne"/>
                <a:cs typeface="Syne"/>
                <a:sym typeface="Syne"/>
              </a:rPr>
              <a:t>However, struggles with higher price ranges with Higher Variance</a:t>
            </a:r>
            <a:endParaRPr b="0" i="0" sz="1500" u="none" cap="none" strike="noStrike">
              <a:solidFill>
                <a:srgbClr val="595959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912" name="Google Shape;912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600" y="1147350"/>
            <a:ext cx="5223468" cy="38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21"/>
          <p:cNvSpPr txBox="1"/>
          <p:nvPr>
            <p:ph type="title"/>
          </p:nvPr>
        </p:nvSpPr>
        <p:spPr>
          <a:xfrm>
            <a:off x="92250" y="74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Model Performance</a:t>
            </a:r>
            <a:endParaRPr/>
          </a:p>
        </p:txBody>
      </p:sp>
      <p:graphicFrame>
        <p:nvGraphicFramePr>
          <p:cNvPr id="918" name="Google Shape;918;p121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{30197C37-91DC-4686-9337-D274B24495DA}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Model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MSE (Mean Squared Error)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RMSE (Root Mean Squared Error)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MAE (Mean Absolute Error)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R-Squared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Decision Tree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17432124.374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4175.179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2441.642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0.96601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Random Forest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19958283.961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4467.470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2735.782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0.96108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Gradient Boosted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17358369.412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4166.338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2445.251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0.96615</a:t>
                      </a:r>
                      <a:endParaRPr sz="14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19" name="Google Shape;919;p121"/>
          <p:cNvSpPr txBox="1"/>
          <p:nvPr/>
        </p:nvSpPr>
        <p:spPr>
          <a:xfrm>
            <a:off x="92250" y="784550"/>
            <a:ext cx="2258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Task 2: Spark MLlib</a:t>
            </a:r>
            <a:endParaRPr b="0" i="0" sz="1800" u="none" cap="none" strike="noStrike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Dropping irrelevant columns</a:t>
            </a:r>
            <a:endParaRPr/>
          </a:p>
        </p:txBody>
      </p:sp>
      <p:sp>
        <p:nvSpPr>
          <p:cNvPr id="624" name="Google Shape;624;p77"/>
          <p:cNvSpPr txBox="1"/>
          <p:nvPr>
            <p:ph idx="1" type="body"/>
          </p:nvPr>
        </p:nvSpPr>
        <p:spPr>
          <a:xfrm>
            <a:off x="720000" y="1108063"/>
            <a:ext cx="7704000" cy="4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Columns dropped:</a:t>
            </a:r>
            <a:r>
              <a:rPr lang="en"/>
              <a:t> “Unnamed: 0” and “flight”</a:t>
            </a:r>
            <a:endParaRPr/>
          </a:p>
        </p:txBody>
      </p:sp>
      <p:pic>
        <p:nvPicPr>
          <p:cNvPr id="625" name="Google Shape;62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550" y="1606538"/>
            <a:ext cx="49149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00" y="2412600"/>
            <a:ext cx="8486775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4" name="Google Shape;924;p122"/>
          <p:cNvGraphicFramePr/>
          <p:nvPr/>
        </p:nvGraphicFramePr>
        <p:xfrm>
          <a:off x="183650" y="151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{30197C37-91DC-4686-9337-D274B24495DA}</a:tableStyleId>
              </a:tblPr>
              <a:tblGrid>
                <a:gridCol w="817025"/>
                <a:gridCol w="817025"/>
                <a:gridCol w="817025"/>
                <a:gridCol w="817025"/>
                <a:gridCol w="817025"/>
              </a:tblGrid>
              <a:tr h="120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Model</a:t>
                      </a:r>
                      <a:endParaRPr b="1"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MSE (Mean Squared Error)</a:t>
                      </a:r>
                      <a:endParaRPr b="1"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RMSE (Root Mean Squared Error)</a:t>
                      </a:r>
                      <a:endParaRPr b="1"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MAE (Mean Absolute Error)</a:t>
                      </a:r>
                      <a:endParaRPr b="1"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R-Squared</a:t>
                      </a:r>
                      <a:endParaRPr b="1"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58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Decision Tree</a:t>
                      </a:r>
                      <a:endParaRPr b="1"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8564914.485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2926.587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1196.994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0.98338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58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Random Forest</a:t>
                      </a:r>
                      <a:endParaRPr b="1"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7272233.184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2696.708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1096.053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0.98589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58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Gradient Boosted</a:t>
                      </a:r>
                      <a:endParaRPr b="1"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11136187.400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3337.093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1870.507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0.97840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925" name="Google Shape;925;p122"/>
          <p:cNvGraphicFramePr/>
          <p:nvPr/>
        </p:nvGraphicFramePr>
        <p:xfrm>
          <a:off x="4918525" y="151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{30197C37-91DC-4686-9337-D274B24495DA}</a:tableStyleId>
              </a:tblPr>
              <a:tblGrid>
                <a:gridCol w="817025"/>
                <a:gridCol w="817025"/>
                <a:gridCol w="817025"/>
                <a:gridCol w="817025"/>
                <a:gridCol w="817025"/>
              </a:tblGrid>
              <a:tr h="1173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Model</a:t>
                      </a:r>
                      <a:endParaRPr b="1"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MSE (Mean Squared Error)</a:t>
                      </a:r>
                      <a:endParaRPr b="1"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RMSE (Root Mean Squared Error)</a:t>
                      </a:r>
                      <a:endParaRPr b="1"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MAE (Mean Absolute Error)</a:t>
                      </a:r>
                      <a:endParaRPr b="1"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R-Squared</a:t>
                      </a:r>
                      <a:endParaRPr b="1"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59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Decision Tree</a:t>
                      </a:r>
                      <a:endParaRPr b="1"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17432124.374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4175.179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2441.642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0.96601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59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Random Forest</a:t>
                      </a:r>
                      <a:endParaRPr b="1"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19958283.961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4467.470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2735.782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0.96108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  <a:tr h="59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Gradient Boosted</a:t>
                      </a:r>
                      <a:endParaRPr b="1"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17358369.412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4166.338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2445.251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0.96615</a:t>
                      </a:r>
                      <a:endParaRPr sz="1100" u="none" cap="none" strike="noStrike"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26" name="Google Shape;926;p122"/>
          <p:cNvSpPr txBox="1"/>
          <p:nvPr>
            <p:ph type="title"/>
          </p:nvPr>
        </p:nvSpPr>
        <p:spPr>
          <a:xfrm>
            <a:off x="78550" y="60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Model Comparison</a:t>
            </a:r>
            <a:endParaRPr/>
          </a:p>
        </p:txBody>
      </p:sp>
      <p:sp>
        <p:nvSpPr>
          <p:cNvPr id="927" name="Google Shape;927;p122"/>
          <p:cNvSpPr txBox="1"/>
          <p:nvPr/>
        </p:nvSpPr>
        <p:spPr>
          <a:xfrm>
            <a:off x="141600" y="709875"/>
            <a:ext cx="30999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Scikit-Learn vs. Spark MLlib</a:t>
            </a:r>
            <a:endParaRPr b="0" i="0" sz="1800" u="none" cap="none" strike="noStrike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928" name="Google Shape;928;p122"/>
          <p:cNvSpPr txBox="1"/>
          <p:nvPr/>
        </p:nvSpPr>
        <p:spPr>
          <a:xfrm>
            <a:off x="183650" y="1140800"/>
            <a:ext cx="30999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Scikit-Learn </a:t>
            </a:r>
            <a:endParaRPr b="0" i="0" sz="1500" u="none" cap="none" strike="noStrike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929" name="Google Shape;929;p122"/>
          <p:cNvSpPr txBox="1"/>
          <p:nvPr/>
        </p:nvSpPr>
        <p:spPr>
          <a:xfrm>
            <a:off x="4918525" y="1140800"/>
            <a:ext cx="30999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Spark MLlib</a:t>
            </a:r>
            <a:endParaRPr b="0" i="0" sz="1500" u="none" cap="none" strike="noStrike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23"/>
          <p:cNvSpPr txBox="1"/>
          <p:nvPr>
            <p:ph type="title"/>
          </p:nvPr>
        </p:nvSpPr>
        <p:spPr>
          <a:xfrm>
            <a:off x="78550" y="60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Model Comparison</a:t>
            </a:r>
            <a:endParaRPr/>
          </a:p>
        </p:txBody>
      </p:sp>
      <p:sp>
        <p:nvSpPr>
          <p:cNvPr id="935" name="Google Shape;935;p123"/>
          <p:cNvSpPr txBox="1"/>
          <p:nvPr/>
        </p:nvSpPr>
        <p:spPr>
          <a:xfrm>
            <a:off x="141600" y="633675"/>
            <a:ext cx="30999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Scikit-Learn vs. Spark MLlib</a:t>
            </a:r>
            <a:endParaRPr b="0" i="0" sz="1800" u="none" cap="none" strike="noStrike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graphicFrame>
        <p:nvGraphicFramePr>
          <p:cNvPr id="936" name="Google Shape;936;p123"/>
          <p:cNvGraphicFramePr/>
          <p:nvPr/>
        </p:nvGraphicFramePr>
        <p:xfrm>
          <a:off x="952500" y="124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{30197C37-91DC-4686-9337-D274B24495DA}</a:tableStyleId>
              </a:tblPr>
              <a:tblGrid>
                <a:gridCol w="3619500"/>
                <a:gridCol w="3619500"/>
              </a:tblGrid>
              <a:tr h="399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Scikit Learn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Spark MLlib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/>
                </a:tc>
              </a:tr>
              <a:tr h="616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Tends to achieve higher accuracy on small to medium datasets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May be lower for small datasets due to distributed computing overhead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/>
                </a:tc>
              </a:tr>
              <a:tr h="740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User-friendly, extensive documentation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Requires more setup, API is less intuitive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/>
                </a:tc>
              </a:tr>
              <a:tr h="740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Optimized for single-machine performance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Scales well for large datasets but has overhead for small ones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/>
                </a:tc>
              </a:tr>
              <a:tr h="740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Highly flexible, wide range of models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Limited customization, fewer algorithms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</a:t>
            </a:r>
            <a:endParaRPr/>
          </a:p>
        </p:txBody>
      </p:sp>
      <p:sp>
        <p:nvSpPr>
          <p:cNvPr id="632" name="Google Shape;632;p78"/>
          <p:cNvSpPr txBox="1"/>
          <p:nvPr>
            <p:ph idx="1" type="body"/>
          </p:nvPr>
        </p:nvSpPr>
        <p:spPr>
          <a:xfrm>
            <a:off x="311700" y="1152475"/>
            <a:ext cx="2211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Highest correlation present with price: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airline_OHE</a:t>
            </a:r>
            <a:endParaRPr/>
          </a:p>
        </p:txBody>
      </p:sp>
      <p:pic>
        <p:nvPicPr>
          <p:cNvPr id="633" name="Google Shape;63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375" y="83188"/>
            <a:ext cx="6308924" cy="49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78"/>
          <p:cNvSpPr/>
          <p:nvPr/>
        </p:nvSpPr>
        <p:spPr>
          <a:xfrm>
            <a:off x="4847500" y="619625"/>
            <a:ext cx="191400" cy="2235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635" name="Google Shape;635;p78"/>
          <p:cNvSpPr/>
          <p:nvPr/>
        </p:nvSpPr>
        <p:spPr>
          <a:xfrm>
            <a:off x="4793950" y="1557700"/>
            <a:ext cx="298500" cy="4872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 Detection</a:t>
            </a:r>
            <a:endParaRPr/>
          </a:p>
        </p:txBody>
      </p:sp>
      <p:pic>
        <p:nvPicPr>
          <p:cNvPr id="641" name="Google Shape;64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913" y="1017725"/>
            <a:ext cx="553018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 handling</a:t>
            </a:r>
            <a:endParaRPr/>
          </a:p>
        </p:txBody>
      </p:sp>
      <p:sp>
        <p:nvSpPr>
          <p:cNvPr id="647" name="Google Shape;647;p80"/>
          <p:cNvSpPr txBox="1"/>
          <p:nvPr>
            <p:ph idx="1" type="body"/>
          </p:nvPr>
        </p:nvSpPr>
        <p:spPr>
          <a:xfrm>
            <a:off x="720000" y="1108099"/>
            <a:ext cx="7704000" cy="248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we did not perform outlier handling techniques such as winsorization?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outliers represents actual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Removing/editing them could affect model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Tree-based models are also robust to outliers and as such they would not affect our prediction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653" name="Google Shape;653;p81"/>
          <p:cNvSpPr txBox="1"/>
          <p:nvPr>
            <p:ph idx="1" type="body"/>
          </p:nvPr>
        </p:nvSpPr>
        <p:spPr>
          <a:xfrm>
            <a:off x="720000" y="1108063"/>
            <a:ext cx="7704000" cy="4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we did not cut down on number of features?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700"/>
              <a:t>Low number of features:</a:t>
            </a:r>
            <a:r>
              <a:rPr lang="en" sz="1700"/>
              <a:t> </a:t>
            </a:r>
            <a:r>
              <a:rPr lang="en"/>
              <a:t>Removing might reduce the capacity of the model to learn useful patterns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700"/>
              <a:t>Model Complexity</a:t>
            </a:r>
            <a:r>
              <a:rPr b="1" lang="en"/>
              <a:t>: </a:t>
            </a:r>
            <a:r>
              <a:rPr lang="en"/>
              <a:t>Removing might disrupt feature interaction, leading to less accurate model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nd Energy Supplier Pitch Deck by Slidesgo">
  <a:themeElements>
    <a:clrScheme name="Simple Light">
      <a:dk1>
        <a:srgbClr val="2E3338"/>
      </a:dk1>
      <a:lt1>
        <a:srgbClr val="F6EFDC"/>
      </a:lt1>
      <a:dk2>
        <a:srgbClr val="164A4A"/>
      </a:dk2>
      <a:lt2>
        <a:srgbClr val="3F4853"/>
      </a:lt2>
      <a:accent1>
        <a:srgbClr val="81B5A8"/>
      </a:accent1>
      <a:accent2>
        <a:srgbClr val="ADDBD0"/>
      </a:accent2>
      <a:accent3>
        <a:srgbClr val="454318"/>
      </a:accent3>
      <a:accent4>
        <a:srgbClr val="FFFFFF"/>
      </a:accent4>
      <a:accent5>
        <a:srgbClr val="FFFFFF"/>
      </a:accent5>
      <a:accent6>
        <a:srgbClr val="FFFFFF"/>
      </a:accent6>
      <a:hlink>
        <a:srgbClr val="2E33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nd Energy Supplier Pitch Deck by Slidesgo">
  <a:themeElements>
    <a:clrScheme name="Simple Light">
      <a:dk1>
        <a:srgbClr val="2E3338"/>
      </a:dk1>
      <a:lt1>
        <a:srgbClr val="F6EFDC"/>
      </a:lt1>
      <a:dk2>
        <a:srgbClr val="164A4A"/>
      </a:dk2>
      <a:lt2>
        <a:srgbClr val="3F4853"/>
      </a:lt2>
      <a:accent1>
        <a:srgbClr val="81B5A8"/>
      </a:accent1>
      <a:accent2>
        <a:srgbClr val="ADDBD0"/>
      </a:accent2>
      <a:accent3>
        <a:srgbClr val="454318"/>
      </a:accent3>
      <a:accent4>
        <a:srgbClr val="FFFFFF"/>
      </a:accent4>
      <a:accent5>
        <a:srgbClr val="FFFFFF"/>
      </a:accent5>
      <a:accent6>
        <a:srgbClr val="FFFFFF"/>
      </a:accent6>
      <a:hlink>
        <a:srgbClr val="2E33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